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7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0E993-0ADB-463C-AC9E-D7995E216B0E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134E5-823B-4199-ADA6-4558ECB23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25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134E5-823B-4199-ADA6-4558ECB2319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3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9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71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54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38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0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6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0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6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5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902C5-7F9D-4059-A5A9-91D1C0DE0707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5D98F-9869-4A51-B784-372239732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6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005064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4\Изображение 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53986"/>
            <a:ext cx="6461648" cy="7893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5788961"/>
            <a:ext cx="5367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стрелочкам, называть слова.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3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esktop\4\Изображение 0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1"/>
            <a:ext cx="7772400" cy="782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7240" y="6381328"/>
            <a:ext cx="589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Составить предложения по схеме: Художник нарисовал 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99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4\Изображение 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8360" y="-1428320"/>
            <a:ext cx="7245425" cy="932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6204019"/>
            <a:ext cx="4986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Пройти по лабиринту, называть слова.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354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\Desktop\4\Изображение 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768752" cy="832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61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ьга\Desktop\4\Изображение 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-243408"/>
            <a:ext cx="6480721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71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Ольга\Desktop\4\Изображение 0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-171401"/>
            <a:ext cx="7344816" cy="7632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04466" y="6366559"/>
            <a:ext cx="507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Составить предложения по картинке.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09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</Words>
  <Application>Microsoft Office PowerPoint</Application>
  <PresentationFormat>Экран (4:3)</PresentationFormat>
  <Paragraphs>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4</cp:revision>
  <dcterms:created xsi:type="dcterms:W3CDTF">2012-12-10T16:18:42Z</dcterms:created>
  <dcterms:modified xsi:type="dcterms:W3CDTF">2012-12-10T16:49:02Z</dcterms:modified>
</cp:coreProperties>
</file>