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5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71" r:id="rId13"/>
    <p:sldId id="272" r:id="rId14"/>
    <p:sldId id="273" r:id="rId15"/>
    <p:sldId id="274" r:id="rId16"/>
    <p:sldId id="275" r:id="rId17"/>
    <p:sldId id="277" r:id="rId18"/>
    <p:sldId id="280" r:id="rId19"/>
    <p:sldId id="281" r:id="rId20"/>
    <p:sldId id="282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85932" autoAdjust="0"/>
  </p:normalViewPr>
  <p:slideViewPr>
    <p:cSldViewPr>
      <p:cViewPr varScale="1">
        <p:scale>
          <a:sx n="63" d="100"/>
          <a:sy n="63" d="100"/>
        </p:scale>
        <p:origin x="-156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7FFC97-9079-4BFB-9C49-4CA601FA48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4D34FE-C00D-4A6D-A9F4-736F9D5079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F3295E-1DC7-4402-8EE7-6E4688FE7B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F15B44-3C83-45B7-B926-5A9C02D725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9D2FC2-8455-40E5-BBC1-3663046A8B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C0555B-1775-42CA-B01E-7438C34D91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37554-A515-49F6-97A4-45C3F32650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166C59-AD81-41AA-91B7-8B2721A29B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13E432-B841-45A3-B712-E98FCEE073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652B4-E8FF-4EA8-A574-790201201E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21D380DD-34DE-4B9A-9421-9C62FA8090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55640BD-66BE-4EA4-9B2A-4CBE3A58E5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9;&#1095;&#1080;&#1090;&#1077;&#1083;&#1100;\Desktop\&#1052;&#1086;&#1103;%20&#1080;&#1085;&#1092;&#1086;&#1088;&#1084;&#1072;&#1090;&#1080;&#1082;&#1072;\&#1088;&#1080;&#1089;&#1091;&#1085;&#1082;&#1080;%20&#1076;&#1077;&#1090;&#1077;&#1081;1\&#1044;&#1077;&#1090;&#1089;&#1082;&#1072;&#1103;-&#1084;&#1091;&#1079;&#1099;&#1082;&#1072;-&#1051;&#1077;&#1090;&#1082;&#1072;-&#1077;&#1085;&#1100;&#1082;&#1072;(muzofon.com).mp3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2357422" y="214290"/>
            <a:ext cx="4643470" cy="14700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5400" dirty="0" smtClean="0"/>
              <a:t>Кружок «Компьюша»</a:t>
            </a:r>
          </a:p>
        </p:txBody>
      </p:sp>
      <p:pic>
        <p:nvPicPr>
          <p:cNvPr id="3076" name="Рисунок 4" descr="children_012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5286388"/>
            <a:ext cx="12223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5" descr="children_0170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714620"/>
            <a:ext cx="1223963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6" descr="children_0133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3786190"/>
            <a:ext cx="3810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7" descr="children_0127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750" y="188913"/>
            <a:ext cx="1368425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8" descr="children_0166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285728"/>
            <a:ext cx="1257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71472" y="1928802"/>
            <a:ext cx="83608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Компьютерная графика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" name="Детская-музыка-Летка-енька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Балицкий Константин, 2Вкл.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656400"/>
            <a:ext cx="7956520" cy="62016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714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Жданов Дмитрий, 4а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634068"/>
            <a:ext cx="8072494" cy="622393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Сукнев Иван, 2В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924737"/>
            <a:ext cx="7661152" cy="59332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Реброва Ира, 4А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4722" y="857232"/>
            <a:ext cx="7664930" cy="595878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Якубович Владислав, 1А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008" y="714357"/>
            <a:ext cx="7651330" cy="596092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Сутуринская Валерия, 4Б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2638" y="714356"/>
            <a:ext cx="7725575" cy="593100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Пахомов Алексей, 2Б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748210"/>
            <a:ext cx="7846120" cy="610979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Кислицын Иван, 4Б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838144"/>
            <a:ext cx="7858180" cy="601985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Волков Алексей, 5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656399"/>
            <a:ext cx="7956521" cy="620160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857232"/>
          </a:xfrm>
        </p:spPr>
        <p:txBody>
          <a:bodyPr/>
          <a:lstStyle/>
          <a:p>
            <a:r>
              <a:rPr lang="ru-RU" dirty="0" smtClean="0"/>
              <a:t>Ефремова Анна, 2Г.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815289"/>
            <a:ext cx="7778382" cy="604271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Ефремова Анна, 2Г класс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785794"/>
            <a:ext cx="7215238" cy="559988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Шорохова Кристина, 3Б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666824"/>
            <a:ext cx="7909489" cy="619117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715000"/>
            <a:ext cx="7086624" cy="71439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Метелкин Саша, 2В </a:t>
            </a:r>
            <a:r>
              <a:rPr lang="ru-RU" sz="3200" dirty="0" err="1" smtClean="0">
                <a:latin typeface="Arial Black" pitchFamily="34" charset="0"/>
              </a:rPr>
              <a:t>кл</a:t>
            </a:r>
            <a:r>
              <a:rPr lang="ru-RU" sz="3200" dirty="0" smtClean="0">
                <a:latin typeface="Arial Black" pitchFamily="34" charset="0"/>
              </a:rPr>
              <a:t>. 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0"/>
            <a:ext cx="7500990" cy="584508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5000"/>
            <a:ext cx="8229600" cy="5715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Чалов Миша, 4Б </a:t>
            </a:r>
            <a:r>
              <a:rPr lang="ru-RU" sz="3200" dirty="0" err="1" smtClean="0"/>
              <a:t>кл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5" y="214290"/>
            <a:ext cx="7143800" cy="554321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Кувина Анна 1Б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765840"/>
            <a:ext cx="7572428" cy="587019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714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Школовая Ангелина, 4а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642918"/>
            <a:ext cx="8068938" cy="621508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Юшков Даниил, 2А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3029" y="642918"/>
            <a:ext cx="7822309" cy="606680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Дворянкин Евгений 2Б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826390"/>
            <a:ext cx="7797275" cy="603161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Батуро Александр, 1А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shampoo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857232"/>
            <a:ext cx="7783047" cy="600076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394</TotalTime>
  <Words>118</Words>
  <Application>Microsoft Office PowerPoint</Application>
  <PresentationFormat>Экран (4:3)</PresentationFormat>
  <Paragraphs>21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Кружок «Компьюша»</vt:lpstr>
      <vt:lpstr>Ефремова Анна, 2Г класс</vt:lpstr>
      <vt:lpstr>Метелкин Саша, 2В кл. </vt:lpstr>
      <vt:lpstr>   Чалов Миша, 4Б кл.</vt:lpstr>
      <vt:lpstr>Кувина Анна 1Б кл.</vt:lpstr>
      <vt:lpstr>Школовая Ангелина, 4а кл.</vt:lpstr>
      <vt:lpstr>Юшков Даниил, 2А кл.</vt:lpstr>
      <vt:lpstr>Дворянкин Евгений 2Б кл.</vt:lpstr>
      <vt:lpstr>Батуро Александр, 1А кл.</vt:lpstr>
      <vt:lpstr>Балицкий Константин, 2Вкл.</vt:lpstr>
      <vt:lpstr>Жданов Дмитрий, 4а кл.</vt:lpstr>
      <vt:lpstr>Сукнев Иван, 2В кл.</vt:lpstr>
      <vt:lpstr>Реброва Ира, 4А кл.</vt:lpstr>
      <vt:lpstr>Якубович Владислав, 1А кл.</vt:lpstr>
      <vt:lpstr> Сутуринская Валерия, 4Б кл.</vt:lpstr>
      <vt:lpstr>Пахомов Алексей, 2Б кл.</vt:lpstr>
      <vt:lpstr>Кислицын Иван, 4Б кл.</vt:lpstr>
      <vt:lpstr>Волков Алексей, 5 кл.</vt:lpstr>
      <vt:lpstr>Ефремова Анна, 2Г.</vt:lpstr>
      <vt:lpstr> Шорохова Кристина, 3Б кл.</vt:lpstr>
    </vt:vector>
  </TitlesOfParts>
  <Company>URTISI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45</cp:revision>
  <dcterms:created xsi:type="dcterms:W3CDTF">2011-08-18T13:52:20Z</dcterms:created>
  <dcterms:modified xsi:type="dcterms:W3CDTF">2012-09-25T01:18:26Z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