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75" r:id="rId12"/>
    <p:sldId id="270" r:id="rId13"/>
    <p:sldId id="271" r:id="rId14"/>
    <p:sldId id="264" r:id="rId15"/>
    <p:sldId id="268" r:id="rId16"/>
    <p:sldId id="269" r:id="rId17"/>
    <p:sldId id="272" r:id="rId18"/>
    <p:sldId id="265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9303C4-A7A8-4BC8-A564-7B10586BF6F2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21FBF1-7D41-4415-B529-81AF54AF8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3357562"/>
            <a:ext cx="6172200" cy="189436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Создание и редактирование графических и табличных объектов</a:t>
            </a:r>
            <a:endParaRPr lang="ru-RU" sz="5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072494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</a:t>
            </a:r>
          </a:p>
          <a:p>
            <a:endParaRPr lang="ru-RU" dirty="0" smtClean="0"/>
          </a:p>
          <a:p>
            <a:endParaRPr lang="ru-RU" dirty="0"/>
          </a:p>
          <a:p>
            <a:endParaRPr lang="ru-RU" sz="1050" dirty="0"/>
          </a:p>
          <a:p>
            <a:r>
              <a:rPr lang="en-US" sz="2400" dirty="0"/>
              <a:t>Row 1 Column 1; Row 1 Column 2; Row 1 Column 3</a:t>
            </a:r>
            <a:endParaRPr lang="ru-RU" sz="2400" dirty="0"/>
          </a:p>
          <a:p>
            <a:r>
              <a:rPr lang="en-US" sz="2400" dirty="0"/>
              <a:t>Row 2 Column 1; Row 2 Column 2; Row 2 Column 3</a:t>
            </a:r>
            <a:endParaRPr lang="ru-RU" sz="2400" dirty="0"/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8377997" cy="9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3857620" y="2571744"/>
            <a:ext cx="1285884" cy="85725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1429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Вид &gt; Панели инструментов &gt; Таблица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1038" r="16684"/>
          <a:stretch>
            <a:fillRect/>
          </a:stretch>
        </p:blipFill>
        <p:spPr bwMode="auto">
          <a:xfrm>
            <a:off x="1357290" y="785794"/>
            <a:ext cx="618213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143380"/>
            <a:ext cx="817927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62989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5143512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Вкладка </a:t>
            </a:r>
            <a:r>
              <a:rPr lang="ru-RU" sz="2000" b="1" i="1" dirty="0"/>
              <a:t>Таблица</a:t>
            </a:r>
            <a:r>
              <a:rPr lang="ru-RU" sz="2000" dirty="0"/>
              <a:t> диалогового окна </a:t>
            </a:r>
            <a:r>
              <a:rPr lang="ru-RU" sz="2000" b="1" i="1" dirty="0"/>
              <a:t>Свойства таблицы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65" y="642918"/>
            <a:ext cx="871665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5072074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Диалоговое окно </a:t>
            </a:r>
            <a:r>
              <a:rPr lang="ru-RU" b="1" i="1" dirty="0"/>
              <a:t>Свойства таблицы</a:t>
            </a:r>
            <a:r>
              <a:rPr lang="ru-RU" dirty="0"/>
              <a:t>: страница </a:t>
            </a:r>
            <a:r>
              <a:rPr lang="ru-RU" b="1" i="1" dirty="0"/>
              <a:t>Столбцы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215206" cy="524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564357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Диалоговое окно </a:t>
            </a:r>
            <a:r>
              <a:rPr lang="ru-RU" b="1" i="1" dirty="0"/>
              <a:t>Свойства таблицы</a:t>
            </a:r>
            <a:r>
              <a:rPr lang="ru-RU" dirty="0"/>
              <a:t>: страница </a:t>
            </a:r>
            <a:r>
              <a:rPr lang="ru-RU" b="1" i="1" dirty="0"/>
              <a:t>Обрамление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0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фонового цвета и изображения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71480"/>
            <a:ext cx="82868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000" dirty="0"/>
              <a:t>Поместите курсор внутрь любой ячейки, строки или таблицы, с которыми Вы желаете работать</a:t>
            </a:r>
            <a:r>
              <a:rPr lang="ru-RU" sz="2000" dirty="0" smtClean="0"/>
              <a:t>.</a:t>
            </a:r>
            <a:endParaRPr lang="ru-RU" sz="2000" dirty="0"/>
          </a:p>
          <a:p>
            <a:pPr marL="342900" lvl="0" indent="-342900">
              <a:buFont typeface="+mj-lt"/>
              <a:buAutoNum type="arabicPeriod"/>
            </a:pPr>
            <a:r>
              <a:rPr lang="ru-RU" sz="2000" dirty="0"/>
              <a:t>Щелкните правой кнопкой мыши и выберите </a:t>
            </a:r>
            <a:r>
              <a:rPr lang="ru-RU" sz="2000" b="1" dirty="0"/>
              <a:t>Таблица </a:t>
            </a:r>
            <a:r>
              <a:rPr lang="ru-RU" sz="2000" dirty="0"/>
              <a:t>из выпадающего контекстного меню, или выберите </a:t>
            </a:r>
            <a:r>
              <a:rPr lang="ru-RU" sz="2000" b="1" dirty="0"/>
              <a:t>Таблица &gt;Свойства таблицы </a:t>
            </a:r>
            <a:r>
              <a:rPr lang="ru-RU" sz="2000" dirty="0"/>
              <a:t>из основного меню.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/>
              <a:t>В диалоговом окне Свойства таблицы, перейдите на страницу </a:t>
            </a:r>
            <a:r>
              <a:rPr lang="ru-RU" sz="2000" i="1" dirty="0"/>
              <a:t>Фон </a:t>
            </a:r>
            <a:r>
              <a:rPr lang="ru-RU" sz="2000" dirty="0" smtClean="0"/>
              <a:t>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577715"/>
            <a:ext cx="6000792" cy="428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610" t="8298" r="1167" b="7144"/>
          <a:stretch>
            <a:fillRect/>
          </a:stretch>
        </p:blipFill>
        <p:spPr bwMode="auto">
          <a:xfrm>
            <a:off x="214282" y="1428736"/>
            <a:ext cx="8416156" cy="248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0"/>
            <a:ext cx="835824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Поворот текста в ячейке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таблицы</a:t>
            </a: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/>
              <a:t>1.   </a:t>
            </a:r>
            <a:r>
              <a:rPr lang="ru-RU" sz="2400" dirty="0" smtClean="0"/>
              <a:t>Выберите </a:t>
            </a:r>
            <a:r>
              <a:rPr lang="ru-RU" sz="2400" dirty="0"/>
              <a:t>текст для поворота, и затем выполните </a:t>
            </a:r>
            <a:r>
              <a:rPr lang="ru-RU" sz="2400" b="1" dirty="0"/>
              <a:t>Формат &gt;Символы</a:t>
            </a:r>
            <a:r>
              <a:rPr lang="ru-RU" sz="2400" dirty="0"/>
              <a:t>.</a:t>
            </a:r>
          </a:p>
          <a:p>
            <a:pPr lvl="0"/>
            <a:r>
              <a:rPr lang="ru-RU" sz="2400" dirty="0" smtClean="0"/>
              <a:t>2.   На </a:t>
            </a:r>
            <a:r>
              <a:rPr lang="ru-RU" sz="2400" dirty="0"/>
              <a:t>вкладке </a:t>
            </a:r>
            <a:r>
              <a:rPr lang="ru-RU" sz="2400" i="1" dirty="0"/>
              <a:t>Положение</a:t>
            </a:r>
            <a:r>
              <a:rPr lang="ru-RU" sz="2400" dirty="0"/>
              <a:t>, в секции </a:t>
            </a:r>
            <a:r>
              <a:rPr lang="ru-RU" sz="2400" i="1" dirty="0"/>
              <a:t>Вращение /масштабирование</a:t>
            </a:r>
            <a:r>
              <a:rPr lang="ru-RU" sz="2400" dirty="0"/>
              <a:t>, выберите угол поворота и нажмите </a:t>
            </a:r>
            <a:r>
              <a:rPr lang="ru-RU" sz="2400" b="1" dirty="0"/>
              <a:t>OK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 r="4192" b="4282"/>
          <a:stretch>
            <a:fillRect/>
          </a:stretch>
        </p:blipFill>
        <p:spPr bwMode="auto">
          <a:xfrm>
            <a:off x="2571736" y="2518213"/>
            <a:ext cx="5214974" cy="412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72674"/>
            <a:ext cx="8599349" cy="438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Автоформат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642918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Поместите курсор в любом месте в таблице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Выберите </a:t>
            </a:r>
            <a:r>
              <a:rPr lang="ru-RU" sz="2000" b="1" dirty="0" smtClean="0"/>
              <a:t>Таблица &gt; </a:t>
            </a:r>
            <a:r>
              <a:rPr lang="ru-RU" sz="2000" b="1" dirty="0" err="1" smtClean="0"/>
              <a:t>Автоформат</a:t>
            </a:r>
            <a:r>
              <a:rPr lang="ru-RU" sz="2000" dirty="0" smtClean="0"/>
              <a:t>. Откроется диалоговое окно.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Выберите из списка слева формат, который лучше всего подходит для вашей таблицы и нажмите </a:t>
            </a:r>
            <a:r>
              <a:rPr lang="ru-RU" sz="2000" b="1" dirty="0" smtClean="0"/>
              <a:t>OK </a:t>
            </a:r>
            <a:r>
              <a:rPr lang="ru-RU" sz="2000" dirty="0" smtClean="0"/>
              <a:t>для его применения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143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Поместите курсор в таблицу.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Выберите </a:t>
            </a:r>
            <a:r>
              <a:rPr lang="ru-RU" sz="2400" b="1" dirty="0" smtClean="0"/>
              <a:t>Таблица &gt; Удалить &gt; Таблица </a:t>
            </a:r>
            <a:r>
              <a:rPr lang="ru-RU" sz="2400" dirty="0" smtClean="0"/>
              <a:t>из основного меню.</a:t>
            </a:r>
          </a:p>
          <a:p>
            <a:r>
              <a:rPr lang="ru-RU" sz="2400" dirty="0" smtClean="0"/>
              <a:t>Или: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Выделите все от конца абзаца перед таблицей и до начала абзаца после таблицы.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Нажмите клавишу </a:t>
            </a:r>
            <a:r>
              <a:rPr lang="ru-RU" sz="2400" i="1" dirty="0" err="1" smtClean="0"/>
              <a:t>Delete</a:t>
            </a:r>
            <a:r>
              <a:rPr lang="ru-RU" sz="2400" i="1" dirty="0" smtClean="0"/>
              <a:t> </a:t>
            </a:r>
            <a:r>
              <a:rPr lang="ru-RU" sz="2400" dirty="0" smtClean="0"/>
              <a:t>или </a:t>
            </a:r>
            <a:r>
              <a:rPr lang="ru-RU" sz="2400" i="1" dirty="0" err="1" smtClean="0"/>
              <a:t>Backspace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14290"/>
            <a:ext cx="75724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Удаление таблицы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7" descr="a4ffacbf3d258a723a82fa99a108bc5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000504"/>
            <a:ext cx="26638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4000" b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857364"/>
            <a:ext cx="7358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603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800" dirty="0" smtClean="0"/>
              <a:t> Познакомиться </a:t>
            </a:r>
            <a:r>
              <a:rPr lang="ru-RU" sz="2800" dirty="0"/>
              <a:t>с технологией создания таблиц в W</a:t>
            </a:r>
            <a:r>
              <a:rPr lang="en-US" sz="2800" dirty="0" err="1"/>
              <a:t>riter</a:t>
            </a:r>
            <a:r>
              <a:rPr lang="ru-RU" sz="2800" dirty="0" smtClean="0"/>
              <a:t>;</a:t>
            </a:r>
          </a:p>
          <a:p>
            <a:pPr lvl="0" indent="360363">
              <a:buAutoNum type="arabicPeriod"/>
            </a:pPr>
            <a:endParaRPr lang="ru-RU" sz="2800" dirty="0" smtClean="0"/>
          </a:p>
          <a:p>
            <a:pPr lvl="0" indent="3603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2800" dirty="0" smtClean="0"/>
              <a:t> Освоить основные </a:t>
            </a:r>
            <a:r>
              <a:rPr lang="ru-RU" sz="2800" dirty="0"/>
              <a:t>приемы оформления таблиц в W</a:t>
            </a:r>
            <a:r>
              <a:rPr lang="en-US" sz="2800" dirty="0" err="1" smtClean="0"/>
              <a:t>riter</a:t>
            </a:r>
            <a:r>
              <a:rPr lang="ru-RU" sz="2800" dirty="0" smtClean="0"/>
              <a:t>;</a:t>
            </a:r>
          </a:p>
          <a:p>
            <a:pPr lvl="0" indent="360363"/>
            <a:endParaRPr lang="ru-RU" sz="2800" dirty="0" smtClean="0"/>
          </a:p>
          <a:p>
            <a:pPr indent="3603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800" dirty="0" smtClean="0"/>
              <a:t> Познакомиться с технологией создания и редактирования графических объектов в W</a:t>
            </a:r>
            <a:r>
              <a:rPr lang="en-US" sz="2800" dirty="0" err="1" smtClean="0"/>
              <a:t>riter</a:t>
            </a:r>
            <a:r>
              <a:rPr lang="ru-RU" sz="2800" dirty="0"/>
              <a:t>.</a:t>
            </a:r>
            <a:endParaRPr lang="ru-RU" sz="2800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8581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Графика в </a:t>
            </a:r>
            <a:r>
              <a:rPr lang="ru-RU" sz="2400" b="1" dirty="0" err="1" smtClean="0"/>
              <a:t>Writer</a:t>
            </a:r>
            <a:r>
              <a:rPr lang="ru-RU" sz="2400" b="1" dirty="0" smtClean="0"/>
              <a:t> может быть трех основных типов:</a:t>
            </a:r>
          </a:p>
          <a:p>
            <a:pPr lvl="0" indent="355600">
              <a:buFont typeface="Wingdings" pitchFamily="2" charset="2"/>
              <a:buChar char="ü"/>
            </a:pPr>
            <a:r>
              <a:rPr lang="ru-RU" sz="2400" dirty="0" smtClean="0"/>
              <a:t>Файлы изображений, включая фотографии, рисунки, сканированные изображения, и др.</a:t>
            </a:r>
          </a:p>
          <a:p>
            <a:pPr lvl="0" indent="355600">
              <a:buFont typeface="Wingdings" pitchFamily="2" charset="2"/>
              <a:buChar char="ü"/>
            </a:pPr>
            <a:r>
              <a:rPr lang="ru-RU" sz="2400" dirty="0" smtClean="0"/>
              <a:t>Схемы, созданные с использованием инструментов рисования </a:t>
            </a:r>
            <a:r>
              <a:rPr lang="ru-RU" sz="2400" dirty="0" err="1" smtClean="0"/>
              <a:t>OОo</a:t>
            </a:r>
            <a:r>
              <a:rPr lang="ru-RU" sz="2400" dirty="0" smtClean="0"/>
              <a:t>.</a:t>
            </a:r>
          </a:p>
          <a:p>
            <a:pPr lvl="0" indent="355600">
              <a:buFont typeface="Wingdings" pitchFamily="2" charset="2"/>
              <a:buChar char="ü"/>
            </a:pPr>
            <a:r>
              <a:rPr lang="ru-RU" sz="2400" dirty="0" smtClean="0"/>
              <a:t>Диаграммы, созданные с использованием </a:t>
            </a:r>
            <a:r>
              <a:rPr lang="ru-RU" sz="2400" dirty="0" err="1" smtClean="0"/>
              <a:t>OOo</a:t>
            </a:r>
            <a:r>
              <a:rPr lang="ru-RU" sz="2400" dirty="0" smtClean="0"/>
              <a:t> </a:t>
            </a:r>
            <a:r>
              <a:rPr lang="ru-RU" sz="2400" dirty="0" err="1" smtClean="0"/>
              <a:t>Chart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 descr="D:\фото\310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48311">
            <a:off x="729578" y="3814029"/>
            <a:ext cx="3583685" cy="2284900"/>
          </a:xfrm>
          <a:prstGeom prst="rect">
            <a:avLst/>
          </a:prstGeom>
          <a:noFill/>
        </p:spPr>
      </p:pic>
      <p:sp>
        <p:nvSpPr>
          <p:cNvPr id="4" name="Улыбающееся лицо 3"/>
          <p:cNvSpPr/>
          <p:nvPr/>
        </p:nvSpPr>
        <p:spPr>
          <a:xfrm>
            <a:off x="3571868" y="4572008"/>
            <a:ext cx="2071702" cy="2071702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357818" y="3643314"/>
          <a:ext cx="3262314" cy="196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Вставка изображения из файла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000108"/>
            <a:ext cx="764386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</a:rPr>
              <a:t>Определите местоположение изображения. Например, поместите курсор в соответствующее место в документе.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Calibri" pitchFamily="34" charset="0"/>
              </a:rPr>
              <a:t> </a:t>
            </a:r>
            <a:r>
              <a:rPr lang="ru-RU" sz="2000" dirty="0" smtClean="0">
                <a:latin typeface="Calibri" pitchFamily="34" charset="0"/>
              </a:rPr>
              <a:t>В основном меню выберите </a:t>
            </a:r>
            <a:r>
              <a:rPr lang="ru-RU" sz="2000" b="1" dirty="0" smtClean="0">
                <a:latin typeface="Calibri" pitchFamily="34" charset="0"/>
              </a:rPr>
              <a:t>Вставка &gt; Изображение &gt; Из файла</a:t>
            </a:r>
            <a:r>
              <a:rPr lang="ru-RU" sz="2000" dirty="0" smtClean="0">
                <a:latin typeface="Calibri" pitchFamily="34" charset="0"/>
              </a:rPr>
              <a:t>. Появится диалоговое окно.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 smtClean="0">
                <a:latin typeface="Calibri" pitchFamily="34" charset="0"/>
              </a:rPr>
              <a:t>Найдите файл, который должен быть вставлен, выберите его, и нажмите </a:t>
            </a:r>
            <a:r>
              <a:rPr lang="ru-RU" sz="2000" b="1" dirty="0" smtClean="0">
                <a:latin typeface="Calibri" pitchFamily="34" charset="0"/>
              </a:rPr>
              <a:t>Открыть</a:t>
            </a:r>
            <a:r>
              <a:rPr lang="ru-RU" sz="2000" dirty="0" smtClean="0">
                <a:latin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62461"/>
            <a:ext cx="8188328" cy="3543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814393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Вставка изображений из других источников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 smtClean="0"/>
              <a:t>Графическая программа;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 smtClean="0"/>
              <a:t>Сканер;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dirty="0" smtClean="0"/>
              <a:t>Галерея </a:t>
            </a:r>
            <a:r>
              <a:rPr lang="ru-RU" sz="2000" dirty="0" err="1" smtClean="0"/>
              <a:t>OOo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643182"/>
            <a:ext cx="7786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Нажмите на значок </a:t>
            </a:r>
            <a:r>
              <a:rPr lang="ru-RU" b="1" dirty="0" smtClean="0"/>
              <a:t>Галерея              </a:t>
            </a:r>
            <a:r>
              <a:rPr lang="ru-RU" dirty="0" smtClean="0"/>
              <a:t>(расположена в правой части панели инструментов Стандартная) или выберите </a:t>
            </a:r>
            <a:r>
              <a:rPr lang="ru-RU" b="1" dirty="0" smtClean="0"/>
              <a:t>Сервис &gt;Галерея</a:t>
            </a:r>
            <a:r>
              <a:rPr lang="ru-RU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Выберите тему, содержащую изображение, которое Вы хотите вставить.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Щелкните на изображение левой кнопкой мыши, а затем перетащите его в документ. Вы также можете щелкнуть правой кнопкой мыши на объекте и выбрать </a:t>
            </a:r>
            <a:r>
              <a:rPr lang="ru-RU" b="1" dirty="0" smtClean="0"/>
              <a:t>Вставить </a:t>
            </a:r>
            <a:r>
              <a:rPr lang="ru-RU" dirty="0" smtClean="0"/>
              <a:t>&gt;</a:t>
            </a:r>
            <a:r>
              <a:rPr lang="ru-RU" b="1" dirty="0" smtClean="0"/>
              <a:t>Копия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357430"/>
            <a:ext cx="820843" cy="65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02941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l="12923" t="13625" r="4573"/>
          <a:stretch>
            <a:fillRect/>
          </a:stretch>
        </p:blipFill>
        <p:spPr bwMode="auto">
          <a:xfrm>
            <a:off x="857224" y="285728"/>
            <a:ext cx="7072330" cy="540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85852" y="592933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Панель инструментов Изображение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52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Вызов диалогового окна - щелкните правой кнопкой мыши на изображение, выберите </a:t>
            </a:r>
            <a:r>
              <a:rPr lang="ru-RU" sz="2000" b="1" dirty="0" smtClean="0"/>
              <a:t>Изображение </a:t>
            </a:r>
            <a:r>
              <a:rPr lang="ru-RU" sz="2000" dirty="0" smtClean="0"/>
              <a:t>из выпадающего контекстного меню </a:t>
            </a:r>
            <a:endParaRPr lang="ru-RU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1"/>
            <a:ext cx="7286676" cy="55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размеров изображения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Выделите изображение, чтобы появились зеленые опорные точки для изменения размера.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Поместите указатель мыши над одной из зеленых опорных точек.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Нажмите левую кнопку мыши и перетащите указатель, чтобы изменить размер изображения.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Отпустите кнопку мыши, когда будете удовлетворены новым размером. </a:t>
            </a:r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928910"/>
            <a:ext cx="561790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857232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Удаление изображения</a:t>
            </a:r>
          </a:p>
          <a:p>
            <a:pPr algn="ctr"/>
            <a:endParaRPr lang="ru-RU" sz="36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Выберите изображение, если это необходимо, чтобы появились зеленые опорные метки изменения размера.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Нажмите </a:t>
            </a:r>
            <a:r>
              <a:rPr lang="ru-RU" b="1" dirty="0" err="1" smtClean="0"/>
              <a:t>Delete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9938" name="Picture 2" descr="D:\фото\321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071810"/>
            <a:ext cx="5357850" cy="3418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85728"/>
            <a:ext cx="7500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рисованных объектов</a:t>
            </a:r>
          </a:p>
          <a:p>
            <a:pPr algn="ctr"/>
            <a:endParaRPr lang="ru-RU" sz="24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/>
              <a:t>Вид &gt; Панели инструментов &gt; Рисование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57430"/>
            <a:ext cx="8786843" cy="252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800600"/>
            <a:ext cx="22193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Текстовый редактор </a:t>
            </a:r>
            <a:r>
              <a:rPr lang="ru-RU" dirty="0"/>
              <a:t>— </a:t>
            </a:r>
            <a:r>
              <a:rPr lang="ru-RU" sz="2000" dirty="0"/>
              <a:t>компьютерная программа, предназначенная для создания и изменения текстовых файлов, а также их просмотра на экране, вывода на печать, поиска фрагментов текста и т.п.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357430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 текстовым редакторам можно отнести </a:t>
            </a:r>
            <a:r>
              <a:rPr lang="ru-RU" sz="2000" b="1" dirty="0" err="1"/>
              <a:t>Microsoft</a:t>
            </a:r>
            <a:r>
              <a:rPr lang="ru-RU" sz="2000" b="1" dirty="0"/>
              <a:t> </a:t>
            </a:r>
            <a:r>
              <a:rPr lang="ru-RU" sz="2000" b="1" dirty="0" err="1"/>
              <a:t>Word</a:t>
            </a:r>
            <a:r>
              <a:rPr lang="ru-RU" sz="2000" b="1" dirty="0"/>
              <a:t>, </a:t>
            </a:r>
            <a:r>
              <a:rPr lang="ru-RU" sz="2000" b="1" dirty="0" err="1"/>
              <a:t>Lotus</a:t>
            </a:r>
            <a:r>
              <a:rPr lang="ru-RU" sz="2000" b="1" dirty="0"/>
              <a:t> </a:t>
            </a:r>
            <a:r>
              <a:rPr lang="ru-RU" sz="2000" b="1" dirty="0" err="1"/>
              <a:t>Word</a:t>
            </a:r>
            <a:r>
              <a:rPr lang="ru-RU" sz="2000" b="1" dirty="0"/>
              <a:t> </a:t>
            </a:r>
            <a:r>
              <a:rPr lang="ru-RU" sz="2000" b="1" dirty="0" err="1"/>
              <a:t>Pro</a:t>
            </a:r>
            <a:r>
              <a:rPr lang="ru-RU" sz="2000" b="1" dirty="0"/>
              <a:t>, </a:t>
            </a:r>
            <a:r>
              <a:rPr lang="ru-RU" sz="2000" b="1" dirty="0" err="1"/>
              <a:t>Corel</a:t>
            </a:r>
            <a:r>
              <a:rPr lang="ru-RU" sz="2000" b="1" dirty="0"/>
              <a:t> </a:t>
            </a:r>
            <a:r>
              <a:rPr lang="ru-RU" sz="2000" b="1" dirty="0" err="1"/>
              <a:t>Word</a:t>
            </a:r>
            <a:r>
              <a:rPr lang="ru-RU" sz="2000" b="1" dirty="0"/>
              <a:t> </a:t>
            </a:r>
            <a:r>
              <a:rPr lang="ru-RU" sz="2000" b="1" dirty="0" err="1"/>
              <a:t>Perfect</a:t>
            </a:r>
            <a:r>
              <a:rPr lang="ru-RU" sz="2000" b="1" dirty="0"/>
              <a:t>, </a:t>
            </a:r>
            <a:r>
              <a:rPr lang="ru-RU" sz="2000" b="1" dirty="0" err="1"/>
              <a:t>Star</a:t>
            </a:r>
            <a:r>
              <a:rPr lang="ru-RU" sz="2000" b="1" dirty="0"/>
              <a:t> </a:t>
            </a:r>
            <a:r>
              <a:rPr lang="ru-RU" sz="2000" b="1" dirty="0" err="1" smtClean="0"/>
              <a:t>Office</a:t>
            </a:r>
            <a:r>
              <a:rPr lang="ru-RU" sz="2000" b="1" dirty="0" smtClean="0"/>
              <a:t>, </a:t>
            </a:r>
            <a:r>
              <a:rPr lang="ru-RU" sz="2000" b="1" dirty="0" err="1"/>
              <a:t>OpenOffice.org</a:t>
            </a:r>
            <a:r>
              <a:rPr lang="ru-RU" sz="2000" b="1" dirty="0"/>
              <a:t> </a:t>
            </a:r>
            <a:r>
              <a:rPr lang="ru-RU" sz="2000" b="1" dirty="0" err="1" smtClean="0"/>
              <a:t>Writer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876"/>
            <a:ext cx="5143536" cy="280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7715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</a:t>
            </a:r>
            <a:r>
              <a:rPr lang="ru-RU" sz="2800" dirty="0" smtClean="0"/>
              <a:t> - это перечень данных (текстовых, числовых, графических</a:t>
            </a:r>
            <a:r>
              <a:rPr lang="ru-RU" sz="2800" smtClean="0"/>
              <a:t>), </a:t>
            </a:r>
          </a:p>
          <a:p>
            <a:r>
              <a:rPr lang="ru-RU" sz="2800" smtClean="0"/>
              <a:t>приведенных </a:t>
            </a:r>
            <a:r>
              <a:rPr lang="ru-RU" sz="2800" dirty="0" smtClean="0"/>
              <a:t>в определенную систему и разнесенных по графам.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00306"/>
            <a:ext cx="8358246" cy="320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таблиц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642918"/>
            <a:ext cx="785818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1 способ:</a:t>
            </a:r>
          </a:p>
          <a:p>
            <a:pPr indent="269875">
              <a:buFont typeface="Wingdings" pitchFamily="2" charset="2"/>
              <a:buChar char="§"/>
            </a:pPr>
            <a:r>
              <a:rPr lang="ru-RU" sz="2000" dirty="0" smtClean="0"/>
              <a:t>поместите курсор туда, где Вы хотите вставить таблицу.</a:t>
            </a:r>
            <a:endParaRPr lang="ru-RU" sz="2000" b="1" u="sng" dirty="0" smtClean="0"/>
          </a:p>
          <a:p>
            <a:pPr lvl="0" indent="269875">
              <a:buFont typeface="Wingdings" pitchFamily="2" charset="2"/>
              <a:buChar char="§"/>
            </a:pPr>
            <a:r>
              <a:rPr lang="ru-RU" sz="2000" dirty="0"/>
              <a:t>в меню </a:t>
            </a:r>
            <a:r>
              <a:rPr lang="ru-RU" sz="2000" b="1" i="1" dirty="0"/>
              <a:t>Таблица</a:t>
            </a:r>
            <a:r>
              <a:rPr lang="ru-RU" sz="2000" dirty="0"/>
              <a:t> выбрать строку </a:t>
            </a:r>
            <a:r>
              <a:rPr lang="ru-RU" sz="2000" b="1" i="1" dirty="0"/>
              <a:t>Вставить</a:t>
            </a:r>
            <a:r>
              <a:rPr lang="ru-RU" sz="2000" dirty="0"/>
              <a:t>;</a:t>
            </a:r>
          </a:p>
          <a:p>
            <a:pPr lvl="0" indent="269875">
              <a:buFont typeface="Wingdings" pitchFamily="2" charset="2"/>
              <a:buChar char="§"/>
            </a:pPr>
            <a:r>
              <a:rPr lang="ru-RU" sz="2000" dirty="0"/>
              <a:t>затем выбрать </a:t>
            </a:r>
            <a:r>
              <a:rPr lang="ru-RU" sz="2000" b="1" i="1" dirty="0"/>
              <a:t>Таблица</a:t>
            </a:r>
            <a:r>
              <a:rPr lang="ru-RU" sz="2000" dirty="0"/>
              <a:t>;</a:t>
            </a:r>
          </a:p>
          <a:p>
            <a:pPr lvl="0" indent="269875">
              <a:buFont typeface="Wingdings" pitchFamily="2" charset="2"/>
              <a:buChar char="§"/>
            </a:pPr>
            <a:r>
              <a:rPr lang="ru-RU" sz="2000" dirty="0"/>
              <a:t>в открывшемся </a:t>
            </a:r>
            <a:r>
              <a:rPr lang="ru-RU" sz="2000" dirty="0" smtClean="0"/>
              <a:t>диалоговом окне </a:t>
            </a:r>
            <a:r>
              <a:rPr lang="ru-RU" sz="2000" b="1" i="1" dirty="0" smtClean="0"/>
              <a:t>Вставка таблицы </a:t>
            </a:r>
            <a:r>
              <a:rPr lang="ru-RU" sz="2000" dirty="0" smtClean="0"/>
              <a:t>установить </a:t>
            </a:r>
            <a:r>
              <a:rPr lang="ru-RU" sz="2000" i="1" dirty="0"/>
              <a:t>количество столбцов и строк</a:t>
            </a:r>
            <a:r>
              <a:rPr lang="ru-RU" sz="2000" dirty="0"/>
              <a:t> в новой </a:t>
            </a:r>
            <a:r>
              <a:rPr lang="ru-RU" sz="2000" dirty="0" smtClean="0"/>
              <a:t>таблице.</a:t>
            </a:r>
            <a:endParaRPr lang="ru-RU" sz="2000" dirty="0"/>
          </a:p>
          <a:p>
            <a:pPr algn="just"/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7072362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280" t="4483" r="455"/>
          <a:stretch>
            <a:fillRect/>
          </a:stretch>
        </p:blipFill>
        <p:spPr bwMode="auto">
          <a:xfrm>
            <a:off x="357158" y="785794"/>
            <a:ext cx="84407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557214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После задания ваших параметров, нажмите </a:t>
            </a:r>
            <a:r>
              <a:rPr lang="ru-RU" b="1" dirty="0"/>
              <a:t>OK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2 способ:</a:t>
            </a:r>
          </a:p>
          <a:p>
            <a:pPr algn="ctr"/>
            <a:endParaRPr lang="ru-RU" sz="1600" b="1" u="sng" dirty="0" smtClean="0"/>
          </a:p>
          <a:p>
            <a:pPr indent="269875">
              <a:buFont typeface="Wingdings" pitchFamily="2" charset="2"/>
              <a:buChar char="§"/>
            </a:pPr>
            <a:r>
              <a:rPr lang="ru-RU" sz="2000" dirty="0" smtClean="0"/>
              <a:t>поместите курсор туда, где Вы хотите вставить таблицу.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   на </a:t>
            </a:r>
            <a:r>
              <a:rPr lang="ru-RU" sz="2000" dirty="0"/>
              <a:t>панели инструментов Стандартная, нажмите на значок </a:t>
            </a:r>
            <a:r>
              <a:rPr lang="ru-RU" sz="2000" b="1" i="1" dirty="0"/>
              <a:t>Таблица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lvl="0">
              <a:buFont typeface="Wingdings" pitchFamily="2" charset="2"/>
              <a:buChar char="§"/>
            </a:pPr>
            <a:endParaRPr lang="ru-RU" sz="2000" b="1" dirty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  в открывшемся диалоговом окне </a:t>
            </a:r>
            <a:r>
              <a:rPr lang="ru-RU" sz="2000" b="1" i="1" dirty="0" smtClean="0"/>
              <a:t>Вставка таблицы </a:t>
            </a:r>
            <a:r>
              <a:rPr lang="ru-RU" sz="2000" dirty="0" smtClean="0"/>
              <a:t>установить </a:t>
            </a:r>
            <a:r>
              <a:rPr lang="ru-RU" sz="2000" i="1" dirty="0" smtClean="0"/>
              <a:t>количество столбцов и строк</a:t>
            </a:r>
            <a:r>
              <a:rPr lang="ru-RU" sz="2000" dirty="0" smtClean="0"/>
              <a:t> в новой таблице.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 после </a:t>
            </a:r>
            <a:r>
              <a:rPr lang="ru-RU" sz="2000" dirty="0"/>
              <a:t>задания ваших параметров, нажмите </a:t>
            </a:r>
            <a:r>
              <a:rPr lang="ru-RU" sz="2000" b="1" dirty="0"/>
              <a:t>OK</a:t>
            </a:r>
            <a:r>
              <a:rPr lang="ru-RU" sz="2000" dirty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1630" t="7082" r="44414" b="90149"/>
          <a:stretch>
            <a:fillRect/>
          </a:stretch>
        </p:blipFill>
        <p:spPr bwMode="auto">
          <a:xfrm>
            <a:off x="2928926" y="1928802"/>
            <a:ext cx="114811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3786190"/>
            <a:ext cx="735811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3 </a:t>
            </a:r>
            <a:r>
              <a:rPr lang="ru-RU" sz="2400" b="1" u="sng" dirty="0" smtClean="0"/>
              <a:t>способ</a:t>
            </a:r>
            <a:r>
              <a:rPr lang="ru-RU" sz="2800" b="1" u="sng" dirty="0" smtClean="0"/>
              <a:t>:</a:t>
            </a:r>
          </a:p>
          <a:p>
            <a:pPr algn="ctr"/>
            <a:endParaRPr lang="ru-RU" sz="1600" b="1" u="sng" dirty="0" smtClean="0"/>
          </a:p>
          <a:p>
            <a:pPr indent="269875">
              <a:buFont typeface="Wingdings" pitchFamily="2" charset="2"/>
              <a:buChar char="§"/>
            </a:pPr>
            <a:r>
              <a:rPr lang="ru-RU" sz="2000" dirty="0" smtClean="0"/>
              <a:t>поместите курсор туда, где Вы хотите вставить таблицу.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  нажмите </a:t>
            </a:r>
            <a:r>
              <a:rPr lang="ru-RU" sz="2000" i="1" dirty="0" smtClean="0"/>
              <a:t>Control+F12.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в открывшемся диалоговом окне </a:t>
            </a:r>
            <a:r>
              <a:rPr lang="ru-RU" sz="2000" b="1" i="1" dirty="0" smtClean="0"/>
              <a:t>Вставка таблицы </a:t>
            </a:r>
            <a:r>
              <a:rPr lang="ru-RU" sz="2000" dirty="0" smtClean="0"/>
              <a:t>установить </a:t>
            </a:r>
            <a:r>
              <a:rPr lang="ru-RU" sz="2000" i="1" dirty="0" smtClean="0"/>
              <a:t>количество столбцов и строк</a:t>
            </a:r>
            <a:r>
              <a:rPr lang="ru-RU" sz="2000" dirty="0" smtClean="0"/>
              <a:t> в новой таблице.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 </a:t>
            </a:r>
            <a:r>
              <a:rPr lang="ru-RU" sz="2000" dirty="0" smtClean="0"/>
              <a:t>после </a:t>
            </a:r>
            <a:r>
              <a:rPr lang="ru-RU" sz="2000" dirty="0"/>
              <a:t>задания ваших параметров, нажмите </a:t>
            </a:r>
            <a:r>
              <a:rPr lang="ru-RU" sz="2000" b="1" dirty="0"/>
              <a:t>OK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0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вложенных таблиц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214686"/>
            <a:ext cx="80731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1714488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9875">
              <a:buFont typeface="Wingdings" pitchFamily="2" charset="2"/>
              <a:buChar char="§"/>
            </a:pPr>
            <a:r>
              <a:rPr lang="ru-RU" sz="2000" dirty="0"/>
              <a:t>поместите курсор в ячейку существующей </a:t>
            </a:r>
            <a:r>
              <a:rPr lang="ru-RU" sz="2000" dirty="0" smtClean="0"/>
              <a:t>таблицы;</a:t>
            </a:r>
          </a:p>
          <a:p>
            <a:pPr indent="269875">
              <a:buFont typeface="Wingdings" pitchFamily="2" charset="2"/>
              <a:buChar char="§"/>
            </a:pPr>
            <a:endParaRPr lang="ru-RU" sz="2000" dirty="0" smtClean="0"/>
          </a:p>
          <a:p>
            <a:pPr indent="269875">
              <a:buFont typeface="Wingdings" pitchFamily="2" charset="2"/>
              <a:buChar char="§"/>
            </a:pPr>
            <a:r>
              <a:rPr lang="ru-RU" sz="2000" dirty="0" smtClean="0"/>
              <a:t>далее </a:t>
            </a:r>
            <a:r>
              <a:rPr lang="ru-RU" sz="2000" dirty="0"/>
              <a:t>используйте любой из </a:t>
            </a:r>
            <a:r>
              <a:rPr lang="ru-RU" sz="2000" dirty="0" smtClean="0"/>
              <a:t>способов создания таблиц.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78581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таблицы из форматированного текста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0724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>
              <a:buFont typeface="Wingdings" pitchFamily="2" charset="2"/>
              <a:buChar char="§"/>
            </a:pPr>
            <a:r>
              <a:rPr lang="ru-RU" sz="2000" dirty="0"/>
              <a:t>выделите текст, который вы хотите </a:t>
            </a:r>
            <a:r>
              <a:rPr lang="ru-RU" sz="2000" dirty="0" smtClean="0"/>
              <a:t>преобразовать;</a:t>
            </a:r>
          </a:p>
          <a:p>
            <a:pPr indent="360363">
              <a:buFont typeface="Wingdings" pitchFamily="2" charset="2"/>
              <a:buChar char="§"/>
            </a:pPr>
            <a:r>
              <a:rPr lang="ru-RU" sz="2000" dirty="0" smtClean="0"/>
              <a:t>выберите </a:t>
            </a:r>
            <a:r>
              <a:rPr lang="ru-RU" sz="2000" b="1" dirty="0"/>
              <a:t>Таблица </a:t>
            </a:r>
            <a:r>
              <a:rPr lang="ru-RU" sz="2000" b="1" dirty="0" smtClean="0"/>
              <a:t>&gt; Преобразовать </a:t>
            </a:r>
            <a:r>
              <a:rPr lang="ru-RU" sz="2000" b="1" dirty="0"/>
              <a:t>&gt; Текст в </a:t>
            </a:r>
            <a:r>
              <a:rPr lang="ru-RU" sz="2000" b="1" dirty="0" smtClean="0"/>
              <a:t>таблицу;</a:t>
            </a:r>
          </a:p>
          <a:p>
            <a:pPr indent="360363">
              <a:buFont typeface="Wingdings" pitchFamily="2" charset="2"/>
              <a:buChar char="§"/>
            </a:pPr>
            <a:r>
              <a:rPr lang="ru-RU" sz="2000" dirty="0" smtClean="0"/>
              <a:t>в открывшемся диалоговом окне осуществите необходимые настройки преобразования </a:t>
            </a:r>
            <a:r>
              <a:rPr lang="ru-RU" sz="2000" dirty="0"/>
              <a:t>текста в </a:t>
            </a:r>
            <a:r>
              <a:rPr lang="ru-RU" sz="2000" dirty="0" smtClean="0"/>
              <a:t>таблицу.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714620"/>
            <a:ext cx="5857916" cy="387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372</TotalTime>
  <Words>762</Words>
  <Application>Microsoft Office PowerPoint</Application>
  <PresentationFormat>Экран (4:3)</PresentationFormat>
  <Paragraphs>98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Эркер</vt:lpstr>
      <vt:lpstr>Создание и редактирование графических и табличных объектов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редактирование графических и табличных объектов</dc:title>
  <dc:creator>1</dc:creator>
  <cp:lastModifiedBy>Admin</cp:lastModifiedBy>
  <cp:revision>49</cp:revision>
  <dcterms:created xsi:type="dcterms:W3CDTF">2012-12-09T08:22:32Z</dcterms:created>
  <dcterms:modified xsi:type="dcterms:W3CDTF">2012-12-10T05:34:41Z</dcterms:modified>
</cp:coreProperties>
</file>