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5" r:id="rId4"/>
    <p:sldId id="264" r:id="rId5"/>
    <p:sldId id="267" r:id="rId6"/>
    <p:sldId id="266" r:id="rId7"/>
    <p:sldId id="25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hello.mp3" TargetMode="Externa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                                                                                       </a:t>
            </a:r>
          </a:p>
        </p:txBody>
      </p:sp>
      <p:pic>
        <p:nvPicPr>
          <p:cNvPr id="2051" name="Рисунок 4" descr="normal_tex07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55776" y="404664"/>
            <a:ext cx="4248472" cy="1938992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+mn-cs"/>
              </a:rPr>
              <a:t>FOOD</a:t>
            </a:r>
            <a:endParaRPr lang="ru-RU" sz="10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+mn-cs"/>
            </a:endParaRPr>
          </a:p>
        </p:txBody>
      </p:sp>
      <p:pic>
        <p:nvPicPr>
          <p:cNvPr id="9" name="Рисунок 8" descr="1-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88913"/>
            <a:ext cx="151288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4%20svinajab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1989138"/>
            <a:ext cx="16335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589_s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3573463"/>
            <a:ext cx="1841500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9011swiss_cheese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5084763"/>
            <a:ext cx="1223963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1226171442_0730[1]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00888" y="260350"/>
            <a:ext cx="1811337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1249835472_toe0005g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84438" y="4868863"/>
            <a:ext cx="1417637" cy="177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a1b90392935d4210e45e32f9edce8532_e1f4a4452545db846e26e13527880a0a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32588" y="4797425"/>
            <a:ext cx="2192337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a6f974bb97e0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84663" y="5229225"/>
            <a:ext cx="2027237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bee5a5082496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04025" y="2636838"/>
            <a:ext cx="213042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butter-1.jp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932363" y="2997200"/>
            <a:ext cx="1573212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00002705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84438" y="3068638"/>
            <a:ext cx="2132012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500"/>
                            </p:stCondLst>
                            <p:childTnLst>
                              <p:par>
                                <p:cTn id="5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Add the missing words in the sentences: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7187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6600" b="1" dirty="0" smtClean="0"/>
              <a:t>Little </a:t>
            </a:r>
            <a:r>
              <a:rPr lang="en-US" sz="6600" b="1" dirty="0" err="1" smtClean="0"/>
              <a:t>Roo</a:t>
            </a:r>
            <a:r>
              <a:rPr lang="en-US" sz="6600" b="1" dirty="0" smtClean="0"/>
              <a:t> lives … . He likes to … . He doesn’t like to… . Today he has breakfast with … .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Winnie the Pooh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028" name="Picture 4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338217"/>
            <a:ext cx="6000792" cy="5173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Let’s sing a song!!!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5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Hello! Hello! Hello!</a:t>
            </a:r>
          </a:p>
          <a:p>
            <a:r>
              <a:rPr lang="en-US" sz="5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What’s your name?</a:t>
            </a:r>
          </a:p>
          <a:p>
            <a:r>
              <a:rPr lang="en-US" sz="5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Hello! Hello! Hello!</a:t>
            </a:r>
          </a:p>
          <a:p>
            <a:r>
              <a:rPr lang="en-US" sz="5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My name is ….! My name is ….! </a:t>
            </a:r>
            <a:endParaRPr lang="ru-RU" sz="52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52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Hello, …! Hello, …! Hello!</a:t>
            </a:r>
            <a:endParaRPr lang="ru-RU" sz="5200" b="1" i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3" y="642918"/>
            <a:ext cx="2571737" cy="3086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hell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10" y="7143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53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Учитель\Desktop\0_1c244_79054bbc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5984" y="214290"/>
            <a:ext cx="61627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Let’s have a picnic!!!</a:t>
            </a:r>
            <a:endParaRPr lang="ru-RU" sz="54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Pre-watching</a:t>
            </a:r>
            <a:r>
              <a:rPr lang="en-US" sz="5400" b="1" dirty="0" smtClean="0">
                <a:solidFill>
                  <a:srgbClr val="FF0000"/>
                </a:solidFill>
              </a:rPr>
              <a:t>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78645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en-US" sz="3600" b="1" i="1" u="sng" dirty="0" smtClean="0">
                <a:solidFill>
                  <a:srgbClr val="0000FF"/>
                </a:solidFill>
              </a:rPr>
              <a:t>Answer the questions: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0000FF"/>
                </a:solidFill>
              </a:rPr>
              <a:t>1 What does Kim want to do? 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0000FF"/>
                </a:solidFill>
              </a:rPr>
              <a:t>a)  to eat     b) to drink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0000FF"/>
                </a:solidFill>
              </a:rPr>
              <a:t>2 What would Kim like ?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0000FF"/>
                </a:solidFill>
              </a:rPr>
              <a:t>3 What does Maya want to do? </a:t>
            </a:r>
          </a:p>
          <a:p>
            <a:pPr marL="742950" indent="-742950">
              <a:buAutoNum type="alphaLcParenR"/>
            </a:pPr>
            <a:r>
              <a:rPr lang="en-US" sz="3600" b="1" dirty="0" smtClean="0">
                <a:solidFill>
                  <a:srgbClr val="0000FF"/>
                </a:solidFill>
              </a:rPr>
              <a:t>to eat     b) to drink</a:t>
            </a:r>
          </a:p>
          <a:p>
            <a:pPr marL="742950" indent="-742950">
              <a:buNone/>
            </a:pPr>
            <a:r>
              <a:rPr lang="en-US" sz="3600" b="1" dirty="0" smtClean="0">
                <a:solidFill>
                  <a:srgbClr val="0000FF"/>
                </a:solidFill>
              </a:rPr>
              <a:t>4 What would Maya like?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0000FF"/>
                </a:solidFill>
              </a:rPr>
              <a:t>5 What does Mat want to do? </a:t>
            </a:r>
          </a:p>
          <a:p>
            <a:pPr marL="742950" indent="-742950">
              <a:buAutoNum type="alphaLcParenR"/>
            </a:pPr>
            <a:r>
              <a:rPr lang="en-US" sz="3600" b="1" dirty="0" smtClean="0">
                <a:solidFill>
                  <a:srgbClr val="0000FF"/>
                </a:solidFill>
              </a:rPr>
              <a:t>to eat     b) to drink</a:t>
            </a:r>
          </a:p>
          <a:p>
            <a:pPr marL="742950" indent="-742950">
              <a:buNone/>
            </a:pPr>
            <a:r>
              <a:rPr lang="en-US" sz="3600" b="1" dirty="0" smtClean="0">
                <a:solidFill>
                  <a:srgbClr val="0000FF"/>
                </a:solidFill>
              </a:rPr>
              <a:t>6 What would Mat like?</a:t>
            </a:r>
          </a:p>
          <a:p>
            <a:pPr marL="742950" indent="-742950">
              <a:buNone/>
            </a:pPr>
            <a:endParaRPr lang="en-US" sz="3600" b="1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ru-RU" sz="3600" b="1" dirty="0">
              <a:solidFill>
                <a:srgbClr val="0000FF"/>
              </a:solidFill>
            </a:endParaRPr>
          </a:p>
        </p:txBody>
      </p:sp>
      <p:pic>
        <p:nvPicPr>
          <p:cNvPr id="4" name="Picture 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488" y="0"/>
            <a:ext cx="1714512" cy="3655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en-US" b="1" i="1" dirty="0" smtClean="0">
                <a:solidFill>
                  <a:srgbClr val="FF0000"/>
                </a:solidFill>
              </a:rPr>
              <a:t>Let’s watch the film!!!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978184"/>
            <a:ext cx="5857916" cy="563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714480" y="1000108"/>
            <a:ext cx="16092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Food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Add the missing words!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i="1" dirty="0" smtClean="0"/>
              <a:t>Cards: </a:t>
            </a:r>
          </a:p>
          <a:p>
            <a:pPr>
              <a:buNone/>
            </a:pPr>
            <a:r>
              <a:rPr lang="en-US" b="1" dirty="0" smtClean="0"/>
              <a:t>1Kim would like.....	</a:t>
            </a:r>
            <a:endParaRPr lang="ru-RU" dirty="0" smtClean="0"/>
          </a:p>
          <a:p>
            <a:pPr lvl="0">
              <a:buNone/>
            </a:pPr>
            <a:r>
              <a:rPr lang="en-US" smtClean="0"/>
              <a:t>a) ice-cream      </a:t>
            </a:r>
            <a:r>
              <a:rPr lang="en-US" dirty="0" smtClean="0"/>
              <a:t>b) milk   c) biscuit 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2 Maya would like.....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a) coca-cola   b) lemonade   c) tea</a:t>
            </a:r>
            <a:endParaRPr lang="ru-RU" dirty="0" smtClean="0"/>
          </a:p>
          <a:p>
            <a:pPr>
              <a:buNone/>
            </a:pPr>
            <a:r>
              <a:rPr lang="en-US" b="1" dirty="0" smtClean="0"/>
              <a:t>3 Mat would like.....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a)  banana b) cheese c) lemon</a:t>
            </a:r>
            <a:endParaRPr lang="ru-RU" dirty="0" smtClean="0"/>
          </a:p>
          <a:p>
            <a:pPr>
              <a:buNone/>
            </a:pP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Let’s read the text.</a:t>
            </a:r>
            <a:br>
              <a:rPr lang="en-US" b="1" dirty="0" smtClean="0">
                <a:solidFill>
                  <a:srgbClr val="0000FF"/>
                </a:solidFill>
              </a:rPr>
            </a:br>
            <a:r>
              <a:rPr lang="en-US" b="1" dirty="0" smtClean="0">
                <a:solidFill>
                  <a:srgbClr val="0000FF"/>
                </a:solidFill>
              </a:rPr>
              <a:t>ex. 4, p. 134.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1026" name="Picture 2" descr="C:\Users\Учитель\Desktop\th_winnie_the_pooh_8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857364"/>
            <a:ext cx="3429024" cy="4870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Match questions with the answers!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1 Who lives in the forest?</a:t>
            </a:r>
            <a:endParaRPr lang="ru-RU" b="1" dirty="0" smtClean="0"/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2 What does </a:t>
            </a:r>
            <a:r>
              <a:rPr lang="en-US" b="1" dirty="0" err="1" smtClean="0"/>
              <a:t>Roo</a:t>
            </a:r>
            <a:r>
              <a:rPr lang="en-US" b="1" dirty="0" smtClean="0"/>
              <a:t> like to do?</a:t>
            </a:r>
          </a:p>
          <a:p>
            <a:pPr>
              <a:buNone/>
            </a:pPr>
            <a:r>
              <a:rPr lang="en-US" b="1" dirty="0" smtClean="0"/>
              <a:t>3 Who has breakfast with </a:t>
            </a:r>
            <a:r>
              <a:rPr lang="en-US" b="1" dirty="0" err="1" smtClean="0"/>
              <a:t>Roo</a:t>
            </a:r>
            <a:r>
              <a:rPr lang="en-US" b="1" dirty="0" smtClean="0"/>
              <a:t> and Tiger?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4 What do they do in the morning?</a:t>
            </a:r>
          </a:p>
          <a:p>
            <a:pPr>
              <a:buNone/>
            </a:pPr>
            <a:r>
              <a:rPr lang="en-US" b="1" dirty="0" smtClean="0"/>
              <a:t>5 Is </a:t>
            </a:r>
            <a:r>
              <a:rPr lang="en-US" b="1" dirty="0" err="1" smtClean="0"/>
              <a:t>Roo</a:t>
            </a:r>
            <a:r>
              <a:rPr lang="en-US" b="1" dirty="0" smtClean="0"/>
              <a:t> brave?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1 They have breakfast.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2 Yes, he is.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3 Kanga does.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4 </a:t>
            </a:r>
            <a:r>
              <a:rPr lang="en-US" b="1" dirty="0" err="1" smtClean="0"/>
              <a:t>Roo</a:t>
            </a:r>
            <a:r>
              <a:rPr lang="en-US" b="1" dirty="0" smtClean="0"/>
              <a:t> does.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5 He likes to play.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237</Words>
  <Application>Microsoft Office PowerPoint</Application>
  <PresentationFormat>Экран (4:3)</PresentationFormat>
  <Paragraphs>51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                                                                                 </vt:lpstr>
      <vt:lpstr>Winnie the Pooh</vt:lpstr>
      <vt:lpstr>Let’s sing a song!!!</vt:lpstr>
      <vt:lpstr>Слайд 4</vt:lpstr>
      <vt:lpstr>Pre-watching!</vt:lpstr>
      <vt:lpstr>Let’s watch the film!!!</vt:lpstr>
      <vt:lpstr>Add the missing words!</vt:lpstr>
      <vt:lpstr>Let’s read the text. ex. 4, p. 134.</vt:lpstr>
      <vt:lpstr>Match questions with the answers!</vt:lpstr>
      <vt:lpstr>Add the missing words in the sentences: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31</cp:revision>
  <dcterms:created xsi:type="dcterms:W3CDTF">2012-05-16T08:51:01Z</dcterms:created>
  <dcterms:modified xsi:type="dcterms:W3CDTF">2012-05-18T04:11:04Z</dcterms:modified>
</cp:coreProperties>
</file>