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CC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A622C1-BB07-474D-A651-1BA37EED54B1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9650A-4B9C-46D7-A784-6736DBBCE5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39650A-4B9C-46D7-A784-6736DBBCE53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FFFF00">
                <a:alpha val="46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7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30492-A242-45D1-A0DE-08107A072C5C}" type="datetimeFigureOut">
              <a:rPr lang="ru-RU" smtClean="0"/>
              <a:pPr/>
              <a:t>09.12.2012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0BE29E-2724-4BC0-A9ED-0796E2740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P1130412.M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P1130466.MO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Georgia" pitchFamily="18" charset="0"/>
              </a:rPr>
              <a:t>Выработка условных рефлексов у домашней кошки Аси</a:t>
            </a:r>
            <a:endParaRPr lang="ru-RU" sz="54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21510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Опыты Павлова обнаружили, что если, всякий раз при кормлении собаки зажигать электрическую лампочку, то между нервным механизмом зрительного аппарата и рефлекторным механизмом, заведующим выделением слюны, установится временная связь.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Собственный эксперимент</a:t>
            </a:r>
            <a:endParaRPr lang="ru-RU" dirty="0">
              <a:hlinkClick r:id="rId3" action="ppaction://hlinkfile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71546"/>
          <a:ext cx="9144000" cy="596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57150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Что вырабатывалось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Удалось ли выработать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Методы выработки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Время,</a:t>
                      </a:r>
                      <a:r>
                        <a:rPr lang="ru-RU" sz="1400" baseline="0" dirty="0" smtClean="0"/>
                        <a:t> за которое выработался рефлекс</a:t>
                      </a:r>
                      <a:endParaRPr lang="ru-RU" sz="1400" dirty="0"/>
                    </a:p>
                  </a:txBody>
                  <a:tcPr/>
                </a:tc>
              </a:tr>
              <a:tr h="92869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Усвоение клички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Удалось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Перед едой  и во время еды</a:t>
                      </a:r>
                      <a:r>
                        <a:rPr lang="ru-RU" sz="1400" baseline="0" dirty="0" smtClean="0"/>
                        <a:t> я называла кошку по имени. Со временем кошка привыкла к своей кличке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Одна неделя</a:t>
                      </a:r>
                      <a:endParaRPr lang="ru-RU" sz="2800" dirty="0"/>
                    </a:p>
                  </a:txBody>
                  <a:tcPr/>
                </a:tc>
              </a:tr>
              <a:tr h="171284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Выполнение  команды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«голос»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hlinkClick r:id="rId3" action="ppaction://hlinkfile"/>
                        </a:rPr>
                        <a:t>Удалось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 заметила, что моя кошка часто</a:t>
                      </a:r>
                      <a:r>
                        <a:rPr lang="ru-RU" sz="1400" baseline="0" dirty="0" smtClean="0"/>
                        <a:t> мяукает, когда приходит с прогулки или просит есть. Каждый раз, когда она  мяукала, я давала команду «голос». Вскоре рефлекс выработался   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Одна</a:t>
                      </a:r>
                      <a:r>
                        <a:rPr lang="ru-RU" sz="2800" baseline="0" dirty="0" smtClean="0"/>
                        <a:t> неделя и три дня</a:t>
                      </a:r>
                      <a:endParaRPr lang="ru-RU" sz="2800" dirty="0"/>
                    </a:p>
                  </a:txBody>
                  <a:tcPr/>
                </a:tc>
              </a:tr>
              <a:tr h="619552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Ходьба через</a:t>
                      </a:r>
                      <a:r>
                        <a:rPr lang="ru-RU" sz="2400" baseline="0" dirty="0" smtClean="0"/>
                        <a:t> препятствия           (по  табуреткам)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hlinkClick r:id="rId4" action="ppaction://hlinkfile"/>
                        </a:rPr>
                        <a:t>Удалось</a:t>
                      </a:r>
                      <a:endParaRPr lang="ru-RU" sz="2800" dirty="0" smtClean="0"/>
                    </a:p>
                    <a:p>
                      <a:endParaRPr lang="ru-RU" sz="2800" b="0" i="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Я заметила,</a:t>
                      </a:r>
                      <a:r>
                        <a:rPr lang="ru-RU" sz="1400" baseline="0" dirty="0" smtClean="0"/>
                        <a:t> что моя кошка  проводит много времени, сидя на табуретках. Сначала я решила сконцентрировать её внимание на еде. В конце препятствий я клала еду и говорила  слово «на». Потом я перестала использовать еду, т. к. кошка уже просто шла на команду.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Три недели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Выводы </a:t>
            </a:r>
            <a:r>
              <a:rPr lang="ru-RU" dirty="0" smtClean="0"/>
              <a:t>по эксперименту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Между зонами головного мозга у кошки установилась временная связь. Спустя неделю без занятий животное перестало выполнять команды, значит эта связь разрывается без тренировки рефлекса</a:t>
            </a:r>
          </a:p>
          <a:p>
            <a:r>
              <a:rPr lang="ru-RU" dirty="0" smtClean="0"/>
              <a:t>Сложные рефлексы вырабатываются длительное время </a:t>
            </a:r>
          </a:p>
          <a:p>
            <a:r>
              <a:rPr lang="ru-RU" dirty="0" smtClean="0"/>
              <a:t>Условные рефлексы основываются на безусловных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Общий вывод: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Результаты  проведённого эксперимента согласуются с теорией Павлова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000372"/>
            <a:ext cx="3000396" cy="3080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786058"/>
            <a:ext cx="3889403" cy="362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Используя методику Павлова Ивана Петровича,  выработать некоторые условные рефлексы у домашней кошки Аси</a:t>
            </a:r>
          </a:p>
          <a:p>
            <a:r>
              <a:rPr lang="ru-RU" dirty="0" smtClean="0"/>
              <a:t>Установить, с какой скоростью вырабатываются условные рефлексы у домашних питомцев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Узнать что такое условные и безусловные рефлексы</a:t>
            </a:r>
          </a:p>
          <a:p>
            <a:r>
              <a:rPr lang="ru-RU" dirty="0" smtClean="0"/>
              <a:t>Ознакомиться с рефлекторной теорией Павлова</a:t>
            </a:r>
          </a:p>
          <a:p>
            <a:r>
              <a:rPr lang="ru-RU" dirty="0" smtClean="0"/>
              <a:t>Провести эксперимент: выработать условные рефлексы у своего домашнего животного </a:t>
            </a:r>
          </a:p>
          <a:p>
            <a:r>
              <a:rPr lang="ru-RU" dirty="0" smtClean="0"/>
              <a:t>Проследить как долго вырабатываются условные рефлексы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686700" cy="461488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Теория </a:t>
            </a:r>
            <a:r>
              <a:rPr lang="ru-RU" sz="4000" dirty="0"/>
              <a:t>процесса </a:t>
            </a:r>
            <a:r>
              <a:rPr lang="ru-RU" sz="4000" dirty="0" err="1" smtClean="0"/>
              <a:t>обусловливания</a:t>
            </a:r>
            <a:r>
              <a:rPr lang="ru-RU" sz="4000" dirty="0" smtClean="0"/>
              <a:t>, </a:t>
            </a:r>
            <a:r>
              <a:rPr lang="ru-RU" sz="4000" dirty="0"/>
              <a:t>даже сегодня остается важным практическим инструментом при лечении психических расстройств и формировании поведенческих реакций.</a:t>
            </a:r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dirty="0" smtClean="0"/>
              <a:t>Рефлекс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Рефлекс</a:t>
            </a:r>
            <a:r>
              <a:rPr lang="ru-RU" dirty="0" smtClean="0"/>
              <a:t>  —стереотипная реакция живого организма на раздражитель, проходящая с участием нервной системы. Рефлексы существуют у многоклеточных живых организмов, обладающих нервной системой, осуществляются посредством рефлекторной дуги. Рефлекс — основная форма деятельности нервной системы.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Безусловные рефлексы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643470" cy="4900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Безусловные </a:t>
            </a:r>
            <a:r>
              <a:rPr lang="ru-RU" dirty="0" smtClean="0"/>
              <a:t>рефлексы — постоянные врожденные реакции организма на определенные воздействия внешнего мира, осуществляемые при посредстве нервной системы и не требующие специальных условий для своего возникновения.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714488"/>
            <a:ext cx="3500462" cy="4667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Условные рефлексы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142984"/>
            <a:ext cx="4857784" cy="5715016"/>
          </a:xfrm>
        </p:spPr>
        <p:txBody>
          <a:bodyPr>
            <a:noAutofit/>
          </a:bodyPr>
          <a:lstStyle/>
          <a:p>
            <a:r>
              <a:rPr lang="ru-RU" sz="2400" dirty="0" smtClean="0"/>
              <a:t> Условные рефлексы -  индивидуально приобретённые сложные приспособительные реакции организма животных и человека, возникающие при определённых условиях (отсюда название) на основе образования временной связи между условным (сигнальным) раздражителем и подкрепляющим этот раздражитель </a:t>
            </a:r>
            <a:r>
              <a:rPr lang="ru-RU" sz="2400" dirty="0" err="1" smtClean="0"/>
              <a:t>безусловнорефлекторным</a:t>
            </a:r>
            <a:r>
              <a:rPr lang="ru-RU" sz="2400" dirty="0" smtClean="0"/>
              <a:t> актом.</a:t>
            </a:r>
            <a:endParaRPr lang="ru-RU" sz="24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571612"/>
            <a:ext cx="36195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2500306"/>
          <a:ext cx="8001056" cy="3397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0528"/>
                <a:gridCol w="4000528"/>
              </a:tblGrid>
              <a:tr h="74611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37603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Врождённые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Видовые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Неизменные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Сохраняются в течение</a:t>
                      </a:r>
                      <a:r>
                        <a:rPr lang="ru-RU" sz="2400" baseline="0" dirty="0" smtClean="0"/>
                        <a:t> всей жизни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Приобретённые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Индивидуальные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Изменяются в зависимости от условий среды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Могут затухать</a:t>
                      </a:r>
                    </a:p>
                    <a:p>
                      <a:pPr>
                        <a:buFont typeface="Wingdings" pitchFamily="2" charset="2"/>
                        <a:buChar char="v"/>
                      </a:pPr>
                      <a:r>
                        <a:rPr lang="ru-RU" sz="2400" dirty="0" smtClean="0"/>
                        <a:t>Вырабатываются</a:t>
                      </a:r>
                      <a:r>
                        <a:rPr lang="ru-RU" sz="2400" baseline="0" dirty="0" smtClean="0"/>
                        <a:t> на основе безусловных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10" y="1000108"/>
          <a:ext cx="8004204" cy="766618"/>
        </p:xfrm>
        <a:graphic>
          <a:graphicData uri="http://schemas.openxmlformats.org/drawingml/2006/table">
            <a:tbl>
              <a:tblPr/>
              <a:tblGrid>
                <a:gridCol w="8004204"/>
              </a:tblGrid>
              <a:tr h="76661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857356" y="928670"/>
            <a:ext cx="54153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Виды рефлексов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571744"/>
            <a:ext cx="245894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Безусловные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2571744"/>
            <a:ext cx="18720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словные</a:t>
            </a:r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5972188" cy="1143000"/>
          </a:xfrm>
        </p:spPr>
        <p:txBody>
          <a:bodyPr/>
          <a:lstStyle/>
          <a:p>
            <a:r>
              <a:rPr lang="ru-RU" dirty="0" smtClean="0"/>
              <a:t>Опыт Павлова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519694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929190" y="142852"/>
            <a:ext cx="4214810" cy="1431161"/>
          </a:xfrm>
          <a:prstGeom prst="rect">
            <a:avLst/>
          </a:prstGeom>
          <a:solidFill>
            <a:srgbClr val="92D05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 Павлов 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кормил </a:t>
            </a:r>
          </a:p>
          <a:p>
            <a:pPr algn="ctr"/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CCC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собаку и происходило слюноотделение</a:t>
            </a:r>
            <a:endParaRPr lang="ru-RU" sz="2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CCC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643050"/>
            <a:ext cx="4214810" cy="18774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Б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 Павлов 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зажигал лампочку, но      слюноотделения не происходило</a:t>
            </a:r>
            <a:endParaRPr lang="ru-RU" sz="2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3571876"/>
            <a:ext cx="4214810" cy="187743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9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В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 Павлов </a:t>
            </a:r>
            <a:r>
              <a:rPr lang="ru-RU" sz="29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зажигал лампочку и кормил собаку. Происходило слюноотделение</a:t>
            </a:r>
            <a:endParaRPr lang="ru-RU" sz="29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29190" y="5473005"/>
            <a:ext cx="4214810" cy="138499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Г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) Павлов </a:t>
            </a:r>
            <a:r>
              <a:rPr lang="ru-RU" sz="2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зажигал лампочку и происходило слюноотделение</a:t>
            </a:r>
            <a:endParaRPr lang="ru-RU" sz="2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412</Words>
  <Application>Microsoft Office PowerPoint</Application>
  <PresentationFormat>Экран (4:3)</PresentationFormat>
  <Paragraphs>60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Выработка условных рефлексов у домашней кошки Аси</vt:lpstr>
      <vt:lpstr>Цели:</vt:lpstr>
      <vt:lpstr>Задачи:</vt:lpstr>
      <vt:lpstr>Актуальность темы</vt:lpstr>
      <vt:lpstr>Рефлекс</vt:lpstr>
      <vt:lpstr>Безусловные рефлексы</vt:lpstr>
      <vt:lpstr>Условные рефлексы</vt:lpstr>
      <vt:lpstr>Слайд 8</vt:lpstr>
      <vt:lpstr>Опыт Павлова</vt:lpstr>
      <vt:lpstr>Слайд 10</vt:lpstr>
      <vt:lpstr>Собственный эксперимент</vt:lpstr>
      <vt:lpstr>Выводы по эксперименту</vt:lpstr>
      <vt:lpstr>Общий вывод: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Условные и безусловные рефлексы животных</dc:title>
  <dc:creator>Win7</dc:creator>
  <cp:lastModifiedBy>Admin</cp:lastModifiedBy>
  <cp:revision>32</cp:revision>
  <dcterms:created xsi:type="dcterms:W3CDTF">2012-10-24T16:49:40Z</dcterms:created>
  <dcterms:modified xsi:type="dcterms:W3CDTF">2012-12-09T20:07:49Z</dcterms:modified>
</cp:coreProperties>
</file>