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79" r:id="rId3"/>
    <p:sldId id="257" r:id="rId4"/>
    <p:sldId id="259" r:id="rId5"/>
    <p:sldId id="258" r:id="rId6"/>
    <p:sldId id="260" r:id="rId7"/>
    <p:sldId id="262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25888-E784-46DF-A85D-D8F38D811FA0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7E6DA-B15F-40A0-AEDA-D2AFEC4C8F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6950-5851-4F30-A197-E60BF64FE9E0}" type="datetime1">
              <a:rPr lang="ru-RU" smtClean="0"/>
              <a:pPr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A9A1B-97B5-48A2-AD80-41DE1F03EBC4}" type="datetime1">
              <a:rPr lang="ru-RU" smtClean="0"/>
              <a:pPr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3264-15FD-4E9A-A6D0-9722ACB6F3CC}" type="datetime1">
              <a:rPr lang="ru-RU" smtClean="0"/>
              <a:pPr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52CF0-B911-456B-B61B-59A8F7A2C8DE}" type="datetime1">
              <a:rPr lang="ru-RU" smtClean="0"/>
              <a:pPr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37563-2598-4573-BCCB-4EFA23054C0E}" type="datetime1">
              <a:rPr lang="ru-RU" smtClean="0"/>
              <a:pPr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E4B5-D005-4331-94B0-12B1A1E2264C}" type="datetime1">
              <a:rPr lang="ru-RU" smtClean="0"/>
              <a:pPr/>
              <a:t>22.03.2012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FAF00-2762-44B2-AFAD-5A10273C5493}" type="datetime1">
              <a:rPr lang="ru-RU" smtClean="0"/>
              <a:pPr/>
              <a:t>22.03.2012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59909-76E2-4C5B-9764-22CED2654554}" type="datetime1">
              <a:rPr lang="ru-RU" smtClean="0"/>
              <a:pPr/>
              <a:t>22.03.2012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2C9D4-4F28-422F-A558-1A395871AF25}" type="datetime1">
              <a:rPr lang="ru-RU" smtClean="0"/>
              <a:pPr/>
              <a:t>22.03.2012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E858-51F8-4842-AEC6-B78771F16014}" type="datetime1">
              <a:rPr lang="ru-RU" smtClean="0"/>
              <a:pPr/>
              <a:t>22.03.2012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67E4A5E-FF38-4B10-8735-2C8AC0C6A154}" type="datetime1">
              <a:rPr lang="ru-RU" smtClean="0"/>
              <a:pPr/>
              <a:t>22.03.2012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4506D56-47BF-4433-9769-FD615D23EBE3}" type="datetime1">
              <a:rPr lang="ru-RU" smtClean="0"/>
              <a:pPr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772400" cy="2500330"/>
          </a:xfrm>
        </p:spPr>
        <p:txBody>
          <a:bodyPr>
            <a:prstTxWarp prst="textChevronInverted">
              <a:avLst/>
            </a:prstTxWarp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Быть президентом России – 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Black" pitchFamily="34" charset="0"/>
              </a:rPr>
              <a:t>нелегкое бремя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929198"/>
            <a:ext cx="6400800" cy="17526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 стрел/фильм </a:t>
            </a:r>
          </a:p>
          <a:p>
            <a:pPr algn="ctr"/>
            <a:r>
              <a:rPr lang="ru-RU" sz="32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вашему вниманию представляет</a:t>
            </a:r>
            <a:endParaRPr lang="ru-RU" sz="3200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В. В. Путин</a:t>
            </a:r>
            <a:endParaRPr lang="ru-RU" dirty="0"/>
          </a:p>
        </p:txBody>
      </p:sp>
      <p:pic>
        <p:nvPicPr>
          <p:cNvPr id="4" name="Содержимое 3" descr="Путин 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714612" y="1422215"/>
            <a:ext cx="3643338" cy="5437818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В. В. Путин</a:t>
            </a:r>
            <a:endParaRPr lang="ru-RU" dirty="0"/>
          </a:p>
        </p:txBody>
      </p:sp>
      <p:pic>
        <p:nvPicPr>
          <p:cNvPr id="6" name="Содержимое 5" descr="Путин и 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000232" y="1466673"/>
            <a:ext cx="5286412" cy="5391327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В. В. Путин и Д. А. Медведев</a:t>
            </a:r>
            <a:endParaRPr lang="ru-RU" dirty="0"/>
          </a:p>
        </p:txBody>
      </p:sp>
      <p:pic>
        <p:nvPicPr>
          <p:cNvPr id="4" name="Содержимое 3" descr="Путин и Медведев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71472" y="1453967"/>
            <a:ext cx="7858180" cy="5365240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В. В. Путин и Д. А. Медведев</a:t>
            </a:r>
            <a:endParaRPr lang="ru-RU" dirty="0"/>
          </a:p>
        </p:txBody>
      </p:sp>
      <p:pic>
        <p:nvPicPr>
          <p:cNvPr id="4" name="Содержимое 3" descr="41d38519dc32b6d0408a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28597" y="1428736"/>
            <a:ext cx="8132018" cy="5421345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Д. А. Медведев</a:t>
            </a:r>
            <a:endParaRPr lang="ru-RU" dirty="0"/>
          </a:p>
        </p:txBody>
      </p:sp>
      <p:pic>
        <p:nvPicPr>
          <p:cNvPr id="4" name="Содержимое 3" descr="41d3a4c7c0379f5607e5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16716" y="1420793"/>
            <a:ext cx="8155811" cy="5437207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Д. А. Медведев</a:t>
            </a:r>
            <a:endParaRPr lang="ru-RU" dirty="0"/>
          </a:p>
        </p:txBody>
      </p:sp>
      <p:pic>
        <p:nvPicPr>
          <p:cNvPr id="4" name="Содержимое 3" descr="41d3b640037ecdea7b0b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16717" y="1428736"/>
            <a:ext cx="8143895" cy="5429263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Д. А. Медведев</a:t>
            </a:r>
            <a:endParaRPr lang="ru-RU" dirty="0"/>
          </a:p>
        </p:txBody>
      </p:sp>
      <p:pic>
        <p:nvPicPr>
          <p:cNvPr id="4" name="Содержимое 3" descr="41d34bc5a3b704f3cb73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16717" y="1428736"/>
            <a:ext cx="8143897" cy="5429264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Д. А. Медведев</a:t>
            </a:r>
            <a:endParaRPr lang="ru-RU" dirty="0"/>
          </a:p>
        </p:txBody>
      </p:sp>
      <p:pic>
        <p:nvPicPr>
          <p:cNvPr id="4" name="Содержимое 3" descr="медведев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18261" y="1428736"/>
            <a:ext cx="6572959" cy="5429264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Кто станет президентом?</a:t>
            </a:r>
            <a:endParaRPr lang="ru-RU" dirty="0"/>
          </a:p>
        </p:txBody>
      </p:sp>
      <p:pic>
        <p:nvPicPr>
          <p:cNvPr id="30" name="Содержимое 29" descr="Жириновский Владимир Вольфович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14480" y="4500570"/>
            <a:ext cx="1428760" cy="1736493"/>
          </a:xfrm>
        </p:spPr>
      </p:pic>
      <p:pic>
        <p:nvPicPr>
          <p:cNvPr id="31" name="Рисунок 30" descr="Зюганов Геннадий Андреевич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14480" y="2143116"/>
            <a:ext cx="1357322" cy="1649668"/>
          </a:xfrm>
          <a:prstGeom prst="rect">
            <a:avLst/>
          </a:prstGeom>
        </p:spPr>
      </p:pic>
      <p:pic>
        <p:nvPicPr>
          <p:cNvPr id="33" name="Рисунок 32" descr="Миронов Сергей Михайлович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71868" y="3357562"/>
            <a:ext cx="1428760" cy="1736493"/>
          </a:xfrm>
          <a:prstGeom prst="rect">
            <a:avLst/>
          </a:prstGeom>
        </p:spPr>
      </p:pic>
      <p:pic>
        <p:nvPicPr>
          <p:cNvPr id="35" name="Рисунок 34" descr="Прохоров Михаил Дмитриевич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572132" y="2214554"/>
            <a:ext cx="1357322" cy="1649668"/>
          </a:xfrm>
          <a:prstGeom prst="rect">
            <a:avLst/>
          </a:prstGeom>
        </p:spPr>
      </p:pic>
      <p:pic>
        <p:nvPicPr>
          <p:cNvPr id="39" name="Рисунок 38" descr="Путин В. В.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643570" y="4643446"/>
            <a:ext cx="1382642" cy="1680442"/>
          </a:xfrm>
          <a:prstGeom prst="rect">
            <a:avLst/>
          </a:prstGeom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Кто станет президентом?</a:t>
            </a:r>
            <a:endParaRPr lang="ru-RU" dirty="0"/>
          </a:p>
        </p:txBody>
      </p:sp>
      <p:sp>
        <p:nvSpPr>
          <p:cNvPr id="12" name="Улыбающееся лицо 11"/>
          <p:cNvSpPr/>
          <p:nvPr/>
        </p:nvSpPr>
        <p:spPr>
          <a:xfrm>
            <a:off x="2357422" y="1857364"/>
            <a:ext cx="4714908" cy="450059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1643050"/>
            <a:ext cx="2000264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19900" b="1" cap="all" dirty="0" smtClean="0">
                <a:ln w="0"/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?</a:t>
            </a:r>
            <a:endParaRPr lang="ru-RU" sz="19900" b="1" cap="all" dirty="0">
              <a:ln w="0"/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596" y="2285992"/>
            <a:ext cx="2000264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199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?</a:t>
            </a:r>
            <a:endParaRPr lang="ru-RU" sz="199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358082" y="4000504"/>
            <a:ext cx="2000264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199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?</a:t>
            </a:r>
            <a:endParaRPr lang="ru-RU" sz="199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143736" y="3357562"/>
            <a:ext cx="2000264" cy="31547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19900" b="1" cap="all" dirty="0" smtClean="0">
                <a:ln w="0"/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?</a:t>
            </a:r>
            <a:endParaRPr lang="ru-RU" sz="19900" b="1" cap="all" dirty="0">
              <a:ln w="0"/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Кто станет президентом?</a:t>
            </a:r>
            <a:endParaRPr lang="ru-RU" dirty="0"/>
          </a:p>
        </p:txBody>
      </p:sp>
      <p:pic>
        <p:nvPicPr>
          <p:cNvPr id="30" name="Содержимое 29" descr="Жириновский Владимир Вольфович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14480" y="4500570"/>
            <a:ext cx="1428760" cy="1736493"/>
          </a:xfrm>
        </p:spPr>
      </p:pic>
      <p:pic>
        <p:nvPicPr>
          <p:cNvPr id="31" name="Рисунок 30" descr="Зюганов Геннадий Андреевич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14480" y="2143116"/>
            <a:ext cx="1357322" cy="1649668"/>
          </a:xfrm>
          <a:prstGeom prst="rect">
            <a:avLst/>
          </a:prstGeom>
        </p:spPr>
      </p:pic>
      <p:pic>
        <p:nvPicPr>
          <p:cNvPr id="33" name="Рисунок 32" descr="Миронов Сергей Михайлович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71868" y="3357562"/>
            <a:ext cx="1428760" cy="1736493"/>
          </a:xfrm>
          <a:prstGeom prst="rect">
            <a:avLst/>
          </a:prstGeom>
        </p:spPr>
      </p:pic>
      <p:pic>
        <p:nvPicPr>
          <p:cNvPr id="35" name="Рисунок 34" descr="Прохоров Михаил Дмитриевич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572132" y="2214554"/>
            <a:ext cx="1357322" cy="1649668"/>
          </a:xfrm>
          <a:prstGeom prst="rect">
            <a:avLst/>
          </a:prstGeom>
        </p:spPr>
      </p:pic>
      <p:pic>
        <p:nvPicPr>
          <p:cNvPr id="39" name="Рисунок 38" descr="Путин В. В.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643570" y="4643446"/>
            <a:ext cx="1382642" cy="1680442"/>
          </a:xfrm>
          <a:prstGeom prst="rect">
            <a:avLst/>
          </a:prstGeom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М. С. Горбачёв. </a:t>
            </a:r>
            <a:br>
              <a:rPr lang="ru-RU" dirty="0" smtClean="0"/>
            </a:br>
            <a:r>
              <a:rPr lang="ru-RU" dirty="0" smtClean="0"/>
              <a:t>Первый президент СССР</a:t>
            </a:r>
            <a:endParaRPr lang="ru-RU" dirty="0"/>
          </a:p>
        </p:txBody>
      </p:sp>
      <p:pic>
        <p:nvPicPr>
          <p:cNvPr id="5" name="Содержимое 4" descr="gorbasev-0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50380" y="1428737"/>
            <a:ext cx="6636329" cy="5429264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М. С. Горбачёв. </a:t>
            </a:r>
            <a:br>
              <a:rPr lang="ru-RU" dirty="0" smtClean="0"/>
            </a:br>
            <a:r>
              <a:rPr lang="ru-RU" dirty="0" smtClean="0"/>
              <a:t>Первый президент СССР</a:t>
            </a:r>
            <a:endParaRPr lang="ru-RU" dirty="0"/>
          </a:p>
        </p:txBody>
      </p:sp>
      <p:pic>
        <p:nvPicPr>
          <p:cNvPr id="4" name="Содержимое 3" descr="горбачёв молодости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69814" y="1428736"/>
            <a:ext cx="8374186" cy="5429264"/>
          </a:xfrm>
        </p:spPr>
      </p:pic>
      <p:pic>
        <p:nvPicPr>
          <p:cNvPr id="5" name="Содержимое 3" descr="IMG_566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5000636"/>
            <a:ext cx="1571612" cy="1571612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Б. Н. Ельцин</a:t>
            </a:r>
            <a:endParaRPr lang="ru-RU" dirty="0"/>
          </a:p>
        </p:txBody>
      </p:sp>
      <p:pic>
        <p:nvPicPr>
          <p:cNvPr id="6" name="Содержимое 5" descr="elcin_2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71538" y="1424426"/>
            <a:ext cx="6767796" cy="5433574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Б. Н. Ельцин</a:t>
            </a:r>
            <a:endParaRPr lang="ru-RU" dirty="0"/>
          </a:p>
        </p:txBody>
      </p:sp>
      <p:pic>
        <p:nvPicPr>
          <p:cNvPr id="4" name="Содержимое 3" descr="elcin_3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906345" y="1428736"/>
            <a:ext cx="7184281" cy="5429264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В. В. Путин</a:t>
            </a:r>
            <a:endParaRPr lang="ru-RU" dirty="0"/>
          </a:p>
        </p:txBody>
      </p:sp>
      <p:pic>
        <p:nvPicPr>
          <p:cNvPr id="4" name="Содержимое 3" descr="кулак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285984" y="1418403"/>
            <a:ext cx="4941185" cy="5439597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В. В. ПУТИН</a:t>
            </a:r>
            <a:endParaRPr lang="ru-RU" dirty="0"/>
          </a:p>
        </p:txBody>
      </p:sp>
      <p:pic>
        <p:nvPicPr>
          <p:cNvPr id="4" name="Содержимое 3" descr="1204254083_putin_1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25012" y="1463180"/>
            <a:ext cx="8076078" cy="5394820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В. В. Путин</a:t>
            </a:r>
            <a:endParaRPr lang="ru-RU" dirty="0"/>
          </a:p>
        </p:txBody>
      </p:sp>
      <p:pic>
        <p:nvPicPr>
          <p:cNvPr id="4" name="Содержимое 3" descr="Путин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714612" y="1428736"/>
            <a:ext cx="3633650" cy="5439597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62</TotalTime>
  <Words>133</Words>
  <Application>Microsoft Office PowerPoint</Application>
  <PresentationFormat>Экран (4:3)</PresentationFormat>
  <Paragraphs>44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Модульная</vt:lpstr>
      <vt:lpstr>Быть президентом России –  нелегкое бремя</vt:lpstr>
      <vt:lpstr>Кто станет президентом?</vt:lpstr>
      <vt:lpstr>М. С. Горбачёв.  Первый президент СССР</vt:lpstr>
      <vt:lpstr>М. С. Горбачёв.  Первый президент СССР</vt:lpstr>
      <vt:lpstr>Б. Н. Ельцин</vt:lpstr>
      <vt:lpstr>Б. Н. Ельцин</vt:lpstr>
      <vt:lpstr>В. В. Путин</vt:lpstr>
      <vt:lpstr>В. В. ПУТИН</vt:lpstr>
      <vt:lpstr>В. В. Путин</vt:lpstr>
      <vt:lpstr>В. В. Путин</vt:lpstr>
      <vt:lpstr>В. В. Путин</vt:lpstr>
      <vt:lpstr>В. В. Путин и Д. А. Медведев</vt:lpstr>
      <vt:lpstr>В. В. Путин и Д. А. Медведев</vt:lpstr>
      <vt:lpstr>Д. А. Медведев</vt:lpstr>
      <vt:lpstr>Д. А. Медведев</vt:lpstr>
      <vt:lpstr>Д. А. Медведев</vt:lpstr>
      <vt:lpstr>Д. А. Медведев</vt:lpstr>
      <vt:lpstr>Кто станет президентом?</vt:lpstr>
      <vt:lpstr>Кто станет президентом?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Президенты</dc:title>
  <dc:subject>Избирательное право и молодёжь</dc:subject>
  <dc:creator>Бровкина А. Н.</dc:creator>
  <cp:lastModifiedBy>www.PHILka.RU</cp:lastModifiedBy>
  <cp:revision>10</cp:revision>
  <dcterms:modified xsi:type="dcterms:W3CDTF">2012-03-22T06:39:53Z</dcterms:modified>
</cp:coreProperties>
</file>