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9A56-B25B-47C1-96A8-F34D664C4FAA}" type="datetimeFigureOut">
              <a:rPr lang="ru-RU" smtClean="0"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E319-A7DC-4596-8B15-7B3726EBC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132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9A56-B25B-47C1-96A8-F34D664C4FAA}" type="datetimeFigureOut">
              <a:rPr lang="ru-RU" smtClean="0"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E319-A7DC-4596-8B15-7B3726EBC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668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9A56-B25B-47C1-96A8-F34D664C4FAA}" type="datetimeFigureOut">
              <a:rPr lang="ru-RU" smtClean="0"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E319-A7DC-4596-8B15-7B3726EBC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083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9A56-B25B-47C1-96A8-F34D664C4FAA}" type="datetimeFigureOut">
              <a:rPr lang="ru-RU" smtClean="0"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E319-A7DC-4596-8B15-7B3726EBC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526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9A56-B25B-47C1-96A8-F34D664C4FAA}" type="datetimeFigureOut">
              <a:rPr lang="ru-RU" smtClean="0"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E319-A7DC-4596-8B15-7B3726EBC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913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9A56-B25B-47C1-96A8-F34D664C4FAA}" type="datetimeFigureOut">
              <a:rPr lang="ru-RU" smtClean="0"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E319-A7DC-4596-8B15-7B3726EBC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971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9A56-B25B-47C1-96A8-F34D664C4FAA}" type="datetimeFigureOut">
              <a:rPr lang="ru-RU" smtClean="0"/>
              <a:t>06.03.2012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E319-A7DC-4596-8B15-7B3726EBC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475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9A56-B25B-47C1-96A8-F34D664C4FAA}" type="datetimeFigureOut">
              <a:rPr lang="ru-RU" smtClean="0"/>
              <a:t>06.03.2012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E319-A7DC-4596-8B15-7B3726EBC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718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9A56-B25B-47C1-96A8-F34D664C4FAA}" type="datetimeFigureOut">
              <a:rPr lang="ru-RU" smtClean="0"/>
              <a:t>06.03.2012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E319-A7DC-4596-8B15-7B3726EBC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725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9A56-B25B-47C1-96A8-F34D664C4FAA}" type="datetimeFigureOut">
              <a:rPr lang="ru-RU" smtClean="0"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E319-A7DC-4596-8B15-7B3726EBC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755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9A56-B25B-47C1-96A8-F34D664C4FAA}" type="datetimeFigureOut">
              <a:rPr lang="ru-RU" smtClean="0"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FE319-A7DC-4596-8B15-7B3726EBC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52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39A56-B25B-47C1-96A8-F34D664C4FAA}" type="datetimeFigureOut">
              <a:rPr lang="ru-RU" smtClean="0"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FE319-A7DC-4596-8B15-7B3726EBC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785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00807"/>
            <a:ext cx="7772400" cy="3024337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Доброта в нас и вокруг нас</a:t>
            </a:r>
            <a:endParaRPr lang="ru-RU" sz="9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61048"/>
            <a:ext cx="1986062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491" y="4837385"/>
            <a:ext cx="1927418" cy="18349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232" y="3976706"/>
            <a:ext cx="1760785" cy="20009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903" y="116632"/>
            <a:ext cx="2394595" cy="17959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91" y="116632"/>
            <a:ext cx="1587576" cy="17959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306" y="174594"/>
            <a:ext cx="1525559" cy="17508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006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918648" cy="518457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Доброта  </a:t>
            </a:r>
            <a:r>
              <a:rPr lang="ru-RU" sz="6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- это отзывчивость, душевное расположение к людям, стремление делать добро другим. </a:t>
            </a:r>
            <a:br>
              <a:rPr lang="ru-RU" sz="6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(толковый словарь С. Ожегова)</a:t>
            </a:r>
            <a:endParaRPr lang="ru-RU" sz="27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68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784976" cy="662473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На добрый привет 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добрый ответ.</a:t>
            </a:r>
          </a:p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Про доброе дело 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говори смело.</a:t>
            </a:r>
          </a:p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Жизнь дана на 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добрые дела.</a:t>
            </a:r>
          </a:p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Не одежда красит человека, 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а его добрые дела.</a:t>
            </a:r>
          </a:p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Добрые слова 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дороже богатства.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6073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4032448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за внимание!</a:t>
            </a:r>
            <a:endParaRPr lang="ru-RU" sz="9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16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59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Доброта в нас и вокруг нас</vt:lpstr>
      <vt:lpstr> Доброта  - это отзывчивость, душевное расположение к людям, стремление делать добро другим.  (толковый словарь С. Ожегова)</vt:lpstr>
      <vt:lpstr>Презентация PowerPoint</vt:lpstr>
      <vt:lpstr>Спасибо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Доброта в нас и вокруг нас</dc:title>
  <dc:creator>XP GAME 2009</dc:creator>
  <cp:lastModifiedBy>XP GAME 2009</cp:lastModifiedBy>
  <cp:revision>4</cp:revision>
  <dcterms:created xsi:type="dcterms:W3CDTF">2012-03-06T15:39:25Z</dcterms:created>
  <dcterms:modified xsi:type="dcterms:W3CDTF">2012-03-06T17:27:05Z</dcterms:modified>
</cp:coreProperties>
</file>