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  <p:sldId id="272" r:id="rId17"/>
    <p:sldId id="273" r:id="rId18"/>
    <p:sldId id="278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5" autoAdjust="0"/>
    <p:restoredTop sz="94660"/>
  </p:normalViewPr>
  <p:slideViewPr>
    <p:cSldViewPr>
      <p:cViewPr varScale="1">
        <p:scale>
          <a:sx n="74" d="100"/>
          <a:sy n="74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FE1B2AA-F1C4-476B-BCA0-BF3E764FCDBC}" type="datetimeFigureOut">
              <a:rPr lang="ru-RU" smtClean="0"/>
              <a:pPr/>
              <a:t>15.05.2011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671A6F-AB66-489D-8B1C-B65F58AD4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11.nnm.ru/imagez/gallery/a/a/d/9/a/aad9ae7cfdb09ac8959b7a5d03d0219d_full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hyperlink" Target="http://jambo85.files.wordpress.com/2008/10/s_egg1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hyperlink" Target="http://img0.liveinternet.ru/images/attach/c/0/44/74/44074129_1242887368_shokoladnoe_pirozhnoe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hyperlink" Target="http://4put.ru/pictures/max/50/153685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hyperlink" Target="http://asset3.dressed.ru/photos/items/2/1/2/1/6/9/9001432026522jpg-izobrazhenie-JPEG-257x256-pikselov-original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hyperlink" Target="http://www.tamognia.ru/upload/iblock/512/svinina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hyperlink" Target="http://bms.24open.ru/images/4dd6dde74d5996a25904c54d3080434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hyperlink" Target="http://img0.liveinternet.ru/images/attach/c/1/55/215/55215409_clip3807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hyperlink" Target="http://www.floridagreek.com/images/food/Desserts/American%20Coffee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hyperlink" Target="http://pics.photographer.ru/nonstop/pics/pictures/599/599699.jpg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gro.ru/imgs/12230_.jpg" TargetMode="External"/><Relationship Id="rId13" Type="http://schemas.openxmlformats.org/officeDocument/2006/relationships/hyperlink" Target="http://jambo85.files.wordpress.com/2008/10/s_egg1.jpg" TargetMode="External"/><Relationship Id="rId18" Type="http://schemas.openxmlformats.org/officeDocument/2006/relationships/hyperlink" Target="http://bms.24open.ru/images/4dd6dde74d5996a25904c54d30804340" TargetMode="External"/><Relationship Id="rId3" Type="http://schemas.openxmlformats.org/officeDocument/2006/relationships/image" Target="../media/image3.jpeg"/><Relationship Id="rId21" Type="http://schemas.openxmlformats.org/officeDocument/2006/relationships/hyperlink" Target="http://pics.photographer.ru/nonstop/pics/pictures/599/599699.jpg" TargetMode="External"/><Relationship Id="rId7" Type="http://schemas.openxmlformats.org/officeDocument/2006/relationships/hyperlink" Target="http://www.tiptip.ru/base_prod/img/maslo_slivochnoe_nesolenoe_krestyanskoe.jpg" TargetMode="External"/><Relationship Id="rId12" Type="http://schemas.openxmlformats.org/officeDocument/2006/relationships/hyperlink" Target="http://ruprom-image.s3.amazonaws.com/114419_w640_h640_konfetki_smacho.jpg" TargetMode="External"/><Relationship Id="rId17" Type="http://schemas.openxmlformats.org/officeDocument/2006/relationships/hyperlink" Target="http://img0.liveinternet.ru/images/attach/c/1/55/215/55215409_clip3807.jpg" TargetMode="External"/><Relationship Id="rId2" Type="http://schemas.openxmlformats.org/officeDocument/2006/relationships/hyperlink" Target="http://www.kid.ru/forummam3/slide0001_image001.jpg" TargetMode="External"/><Relationship Id="rId16" Type="http://schemas.openxmlformats.org/officeDocument/2006/relationships/hyperlink" Target="http://www.floridagreek.com/images/food/Desserts/American%20Coffee.jpg" TargetMode="External"/><Relationship Id="rId20" Type="http://schemas.openxmlformats.org/officeDocument/2006/relationships/hyperlink" Target="http://asset3.dressed.ru/photos/items/2/1/2/1/6/9/9001432026522jpg-izobrazhenie-JPEG-257x256-pikselov-origina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v-online.info/get_img?NrImage=2&amp;NrArticle=12312" TargetMode="External"/><Relationship Id="rId11" Type="http://schemas.openxmlformats.org/officeDocument/2006/relationships/hyperlink" Target="http://www.sostav.ru/articles/rus/2008/30.04/news/images/1sad2.jpg" TargetMode="External"/><Relationship Id="rId5" Type="http://schemas.openxmlformats.org/officeDocument/2006/relationships/hyperlink" Target="http://www.vkusnopedia.ru/static/pimages/productimage-picture-00086708-137052_jpg_520x520_q85.jpg" TargetMode="External"/><Relationship Id="rId15" Type="http://schemas.openxmlformats.org/officeDocument/2006/relationships/hyperlink" Target="http://4put.ru/pictures/max/50/153685.jpg" TargetMode="External"/><Relationship Id="rId10" Type="http://schemas.openxmlformats.org/officeDocument/2006/relationships/hyperlink" Target="http://media.tumblr.com/tumblr_kxg08cO5Su1qagj62.jpg" TargetMode="External"/><Relationship Id="rId19" Type="http://schemas.openxmlformats.org/officeDocument/2006/relationships/hyperlink" Target="http://www.tamognia.ru/upload/iblock/512/svinina.jpg" TargetMode="External"/><Relationship Id="rId4" Type="http://schemas.openxmlformats.org/officeDocument/2006/relationships/hyperlink" Target="http://img11.nnm.ru/imagez/gallery/a/a/d/9/a/aad9ae7cfdb09ac8959b7a5d03d0219d_full.jpg" TargetMode="External"/><Relationship Id="rId9" Type="http://schemas.openxmlformats.org/officeDocument/2006/relationships/hyperlink" Target="http://fisherbook.ru/sites/default/files/09.04/fish/main/607-305.jpg?1275758074" TargetMode="External"/><Relationship Id="rId14" Type="http://schemas.openxmlformats.org/officeDocument/2006/relationships/hyperlink" Target="http://img0.liveinternet.ru/images/attach/c/0/44/74/44074129_1242887368_shokoladnoe_pirozhnoe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www.vkusnopedia.ru/static/pimages/productimage-picture-00086708-137052_jpg_520x520_q85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://www.nv-online.info/get_img?NrImage=2&amp;NrArticle=1231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hyperlink" Target="http://www.tiptip.ru/base_prod/img/maslo_slivochnoe_nesolenoe_krestyanskoe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http://www.agro.ru/imgs/12230_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hyperlink" Target="http://fisherbook.ru/sites/default/files/09.04/fish/main/607-305.jpg?127575807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hyperlink" Target="http://media.tumblr.com/tumblr_kxg08cO5Su1qagj62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hyperlink" Target="http://www.sostav.ru/articles/rus/2008/30.04/news/images/1sad2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kid.ru/forummam3/slide0001_image001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hyperlink" Target="http://ruprom-image.s3.amazonaws.com/114419_w640_h640_konfetki_smacho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7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214554"/>
            <a:ext cx="5429288" cy="1857388"/>
          </a:xfrm>
        </p:spPr>
        <p:txBody>
          <a:bodyPr>
            <a:normAutofit/>
          </a:bodyPr>
          <a:lstStyle/>
          <a:p>
            <a:pPr algn="ctr"/>
            <a:r>
              <a:rPr lang="en-US" sz="9600" b="1" dirty="0" smtClean="0">
                <a:solidFill>
                  <a:srgbClr val="FF0000"/>
                </a:solidFill>
                <a:latin typeface="Monotype Corsiva" pitchFamily="66" charset="0"/>
              </a:rPr>
              <a:t>FOOD</a:t>
            </a:r>
            <a:endParaRPr lang="ru-RU" sz="9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643446"/>
            <a:ext cx="6400800" cy="221455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Презентацию по </a:t>
            </a:r>
            <a:r>
              <a:rPr lang="ru-RU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английскому языку подготовила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иностранного языка </a:t>
            </a:r>
            <a:endParaRPr lang="en-US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Дурнова Раиса Владимировна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500166" y="214290"/>
            <a:ext cx="6400800" cy="14287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МОУ «СОШ с Питерка»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Питерского района</a:t>
            </a:r>
            <a:r>
              <a:rPr kumimoji="0" lang="ru-RU" sz="3200" b="1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Саратовской области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pic>
        <p:nvPicPr>
          <p:cNvPr id="12290" name="Picture 2" descr="Картинка 7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3" y="785794"/>
            <a:ext cx="5643602" cy="58579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2143116"/>
            <a:ext cx="4129062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egg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7752" y="1643050"/>
            <a:ext cx="4100514" cy="175260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cake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1266" name="Picture 2" descr="Картинка 1 из 8871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28604"/>
            <a:ext cx="4714908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pic>
        <p:nvPicPr>
          <p:cNvPr id="10242" name="Picture 2" descr="Картинка 11 из 939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00042"/>
            <a:ext cx="8429684" cy="61436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0"/>
            <a:ext cx="6357982" cy="175260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porridge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224" y="2071678"/>
            <a:ext cx="3714776" cy="175260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jam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9218" name="Picture 2" descr="Картинка 2 из 410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857232"/>
            <a:ext cx="5600165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0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29238" y="1500174"/>
            <a:ext cx="3814762" cy="175260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meat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8194" name="Picture 2" descr="Картинка 4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642918"/>
            <a:ext cx="504825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0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214290"/>
            <a:ext cx="3529010" cy="175260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soup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5122" name="Picture 2" descr="Картинка 1 из 4240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2285992"/>
            <a:ext cx="6143668" cy="4397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0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0"/>
            <a:ext cx="3171820" cy="175260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tea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098" name="Picture 2" descr="Картинка 2 из 5545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1571612"/>
            <a:ext cx="6340123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0"/>
            <a:ext cx="9144000" cy="6845135"/>
          </a:xfrm>
          <a:prstGeom prst="rect">
            <a:avLst/>
          </a:prstGeom>
          <a:noFill/>
        </p:spPr>
      </p:pic>
      <p:pic>
        <p:nvPicPr>
          <p:cNvPr id="3074" name="Picture 2" descr="Картинка 18 из 5353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2000240"/>
            <a:ext cx="6143668" cy="4667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0"/>
            <a:ext cx="4600580" cy="175260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coffee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0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00624" y="1571612"/>
            <a:ext cx="4343376" cy="1829761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rgbClr val="C00000"/>
                </a:solidFill>
                <a:latin typeface="Arial Black" pitchFamily="34" charset="0"/>
              </a:rPr>
              <a:t>honey</a:t>
            </a:r>
            <a:endParaRPr lang="ru-RU" sz="9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Картинка 30 из 904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42852"/>
            <a:ext cx="4357718" cy="6528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0"/>
            <a:ext cx="9144000" cy="684513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5072098"/>
          </a:xfrm>
        </p:spPr>
        <p:txBody>
          <a:bodyPr>
            <a:normAutofit/>
          </a:bodyPr>
          <a:lstStyle/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4"/>
              </a:rPr>
              <a:t>http://img11.nnm.ru/imagez/gallery/a/a/d/9/a/aad9ae7cfdb09ac8959b7a5d03d0219d_full.jpg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5"/>
              </a:rPr>
              <a:t>http://www.vkusnopedia.ru/static/pimages/productimage-picture-00086708-137052_jpg_520x520_q85.jpg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6"/>
              </a:rPr>
              <a:t>http://www.nv-online.info/get_img?NrImage=2&amp;NrArticle=12312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7"/>
              </a:rPr>
              <a:t>http://www.tiptip.ru/base_prod/img/maslo_slivochnoe_nesolenoe_krestyanskoe.jpg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8"/>
              </a:rPr>
              <a:t>http://www.agro.ru/imgs/12230_.jpg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9"/>
              </a:rPr>
              <a:t>http://fisherbook.ru/sites/default/files/09.04/fish/main/607-305.jpg?1275758074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0"/>
              </a:rPr>
              <a:t>http://media.tumblr.com/tumblr_kxg08cO5Su1qagj62.jpg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1"/>
              </a:rPr>
              <a:t>http://www.sostav.ru/articles/rus/2008/30.04/news/images/1sad2.jpg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2"/>
              </a:rPr>
              <a:t>http://ruprom-image.s3.amazonaws.com/114419_w640_h640_konfetki_smacho.jpg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3"/>
              </a:rPr>
              <a:t>http://jambo85.files.wordpress.com/2008/10/s_egg1.jpg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4"/>
              </a:rPr>
              <a:t>http://img0.liveinternet.ru/images/attach/c/0/44/74/44074129_1242887368_shokoladnoe_pirozhnoe.jpg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5"/>
              </a:rPr>
              <a:t>http://4put.ru/pictures/max/50/153685.jpg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6"/>
              </a:rPr>
              <a:t>http://www.floridagreek.com/images/food/Desserts/American%20Coffee.jpg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7"/>
              </a:rPr>
              <a:t>http://img0.liveinternet.ru/images/attach/c/1/55/215/55215409_clip3807.jpg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8"/>
              </a:rPr>
              <a:t>http://bms.24open.ru/images/4dd6dde74d5996a25904c54d30804340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19"/>
              </a:rPr>
              <a:t>http://www.tamognia.ru/upload/iblock/512/svinina.jpg</a:t>
            </a:r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20"/>
              </a:rPr>
              <a:t>http://</a:t>
            </a:r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20"/>
              </a:rPr>
              <a:t>asset3.dressed.ru/photos/items/2/1/2/1/6/9/9001432026522jpg-izobrazhenie-JPEG-257x256-pikselov-original.jpg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http://</a:t>
            </a:r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2"/>
              </a:rPr>
              <a:t>www.kid.ru/forummam3/slide0001_image001.jpg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21"/>
              </a:rPr>
              <a:t>http://</a:t>
            </a:r>
            <a:r>
              <a:rPr lang="en-US" sz="1200" dirty="0" smtClean="0">
                <a:solidFill>
                  <a:schemeClr val="bg2">
                    <a:lumMod val="25000"/>
                  </a:schemeClr>
                </a:solidFill>
                <a:hlinkClick r:id="rId21"/>
              </a:rPr>
              <a:t>pics.photographer.ru/nonstop/pics/pictures/599/599699.jpg</a:t>
            </a:r>
            <a:endParaRPr lang="ru-RU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sz="12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1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Monotype Corsiva" pitchFamily="66" charset="0"/>
              </a:rPr>
              <a:t>Источники:</a:t>
            </a:r>
            <a:endParaRPr lang="ru-RU" sz="9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9124" y="785794"/>
            <a:ext cx="4271938" cy="214314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milk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30722" name="Picture 2" descr="Картинка 12 из 49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14290"/>
            <a:ext cx="4786346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pic>
        <p:nvPicPr>
          <p:cNvPr id="19458" name="Picture 2" descr="Картинка 26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28604"/>
            <a:ext cx="5072098" cy="58579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4" y="2143116"/>
            <a:ext cx="5072066" cy="1571636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bread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pic>
        <p:nvPicPr>
          <p:cNvPr id="18434" name="Picture 2" descr="Картинка 1 из 237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57166"/>
            <a:ext cx="4643470" cy="57864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57682" y="2214554"/>
            <a:ext cx="4986318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butter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pic>
        <p:nvPicPr>
          <p:cNvPr id="17410" name="Picture 2" descr="Картинка 6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161222"/>
            <a:ext cx="5715040" cy="54110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86244" y="1000108"/>
            <a:ext cx="5057756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cheese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3438" y="2000240"/>
            <a:ext cx="4286248" cy="2000264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fish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6386" name="Picture 2" descr="Картинка 5 из 9597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571480"/>
            <a:ext cx="5499894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976" y="2357430"/>
            <a:ext cx="3429024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ham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5362" name="Picture 2" descr="Картинка 3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642918"/>
            <a:ext cx="5715040" cy="5426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12865"/>
            <a:ext cx="9144000" cy="6845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14938" y="2000240"/>
            <a:ext cx="4129062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juice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4338" name="Picture 2" descr="Картинка 4 из 1183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85728"/>
            <a:ext cx="4357718" cy="6359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53000" contrast="-46000"/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</p:spPr>
      </p:pic>
      <p:pic>
        <p:nvPicPr>
          <p:cNvPr id="13314" name="Picture 2" descr="Картинка 9 из 412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857232"/>
            <a:ext cx="5429288" cy="564081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1357298"/>
            <a:ext cx="5486384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Arial Black" pitchFamily="34" charset="0"/>
              </a:rPr>
              <a:t>sweets</a:t>
            </a:r>
            <a:endParaRPr lang="ru-RU" sz="96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</TotalTime>
  <Words>100</Words>
  <Application>Microsoft Office PowerPoint</Application>
  <PresentationFormat>Экран (4:3)</PresentationFormat>
  <Paragraphs>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FOOD</vt:lpstr>
      <vt:lpstr>milk</vt:lpstr>
      <vt:lpstr>bread</vt:lpstr>
      <vt:lpstr>butter</vt:lpstr>
      <vt:lpstr>cheese</vt:lpstr>
      <vt:lpstr>fish</vt:lpstr>
      <vt:lpstr>ham</vt:lpstr>
      <vt:lpstr>juice</vt:lpstr>
      <vt:lpstr>sweets</vt:lpstr>
      <vt:lpstr>egg</vt:lpstr>
      <vt:lpstr>cake</vt:lpstr>
      <vt:lpstr>porridge</vt:lpstr>
      <vt:lpstr>jam</vt:lpstr>
      <vt:lpstr>meat</vt:lpstr>
      <vt:lpstr>soup</vt:lpstr>
      <vt:lpstr>tea</vt:lpstr>
      <vt:lpstr>coffee</vt:lpstr>
      <vt:lpstr>honey</vt:lpstr>
      <vt:lpstr>Источники: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Продукты</dc:title>
  <dc:creator>раечка</dc:creator>
  <cp:lastModifiedBy>раечка</cp:lastModifiedBy>
  <cp:revision>17</cp:revision>
  <dcterms:created xsi:type="dcterms:W3CDTF">2011-05-14T18:57:06Z</dcterms:created>
  <dcterms:modified xsi:type="dcterms:W3CDTF">2011-05-14T20:15:18Z</dcterms:modified>
</cp:coreProperties>
</file>