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diagrams/layout1.xml" ContentType="application/vnd.openxmlformats-officedocument.drawingml.diagram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  <p:sldMasterId id="2147483684" r:id="rId3"/>
    <p:sldMasterId id="2147483696" r:id="rId4"/>
  </p:sldMasterIdLst>
  <p:notesMasterIdLst>
    <p:notesMasterId r:id="rId32"/>
  </p:notesMasterIdLst>
  <p:sldIdLst>
    <p:sldId id="256" r:id="rId5"/>
    <p:sldId id="287" r:id="rId6"/>
    <p:sldId id="288" r:id="rId7"/>
    <p:sldId id="292" r:id="rId8"/>
    <p:sldId id="297" r:id="rId9"/>
    <p:sldId id="258" r:id="rId10"/>
    <p:sldId id="259" r:id="rId11"/>
    <p:sldId id="260" r:id="rId12"/>
    <p:sldId id="261" r:id="rId13"/>
    <p:sldId id="262" r:id="rId14"/>
    <p:sldId id="267" r:id="rId15"/>
    <p:sldId id="263" r:id="rId16"/>
    <p:sldId id="264" r:id="rId17"/>
    <p:sldId id="265" r:id="rId18"/>
    <p:sldId id="266" r:id="rId19"/>
    <p:sldId id="286" r:id="rId20"/>
    <p:sldId id="293" r:id="rId21"/>
    <p:sldId id="269" r:id="rId22"/>
    <p:sldId id="270" r:id="rId23"/>
    <p:sldId id="271" r:id="rId24"/>
    <p:sldId id="272" r:id="rId25"/>
    <p:sldId id="273" r:id="rId26"/>
    <p:sldId id="279" r:id="rId27"/>
    <p:sldId id="280" r:id="rId28"/>
    <p:sldId id="281" r:id="rId29"/>
    <p:sldId id="282" r:id="rId30"/>
    <p:sldId id="283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923E7"/>
    <a:srgbClr val="00FF00"/>
    <a:srgbClr val="FF9900"/>
    <a:srgbClr val="E1E1FF"/>
    <a:srgbClr val="FF9933"/>
    <a:srgbClr val="0033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3053" autoAdjust="0"/>
    <p:restoredTop sz="94660"/>
  </p:normalViewPr>
  <p:slideViewPr>
    <p:cSldViewPr>
      <p:cViewPr varScale="1">
        <p:scale>
          <a:sx n="68" d="100"/>
          <a:sy n="68" d="100"/>
        </p:scale>
        <p:origin x="-1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slide" Target="../slides/slide1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FD58CA7-A0B9-4C19-ABAC-C096D6CB4402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F9D9417-6F80-4068-8396-5F4E14DDE6BC}">
      <dgm:prSet phldrT="[Текст]"/>
      <dgm:spPr/>
      <dgm:t>
        <a:bodyPr/>
        <a:lstStyle/>
        <a:p>
          <a:r>
            <a:rPr lang="en-US" b="1" spc="50" dirty="0" smtClean="0">
              <a:ln w="11430"/>
              <a:solidFill>
                <a:srgbClr val="0923E7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football</a:t>
          </a:r>
          <a:endParaRPr lang="ru-RU" dirty="0">
            <a:solidFill>
              <a:srgbClr val="0923E7"/>
            </a:solidFill>
            <a:latin typeface="Times New Roman" pitchFamily="18" charset="0"/>
            <a:cs typeface="Times New Roman" pitchFamily="18" charset="0"/>
          </a:endParaRPr>
        </a:p>
      </dgm:t>
    </dgm:pt>
    <dgm:pt modelId="{4ADE702A-BD64-4A02-B2A9-714BD96D247A}" type="parTrans" cxnId="{D4D0BFEC-9927-4392-ADC0-4C0D536E57C3}">
      <dgm:prSet/>
      <dgm:spPr/>
      <dgm:t>
        <a:bodyPr/>
        <a:lstStyle/>
        <a:p>
          <a:endParaRPr lang="ru-RU"/>
        </a:p>
      </dgm:t>
    </dgm:pt>
    <dgm:pt modelId="{D5B32EEF-5327-43DC-9D27-ABD7BCF109D9}" type="sibTrans" cxnId="{D4D0BFEC-9927-4392-ADC0-4C0D536E57C3}">
      <dgm:prSet/>
      <dgm:spPr/>
      <dgm:t>
        <a:bodyPr/>
        <a:lstStyle/>
        <a:p>
          <a:endParaRPr lang="ru-RU"/>
        </a:p>
      </dgm:t>
    </dgm:pt>
    <dgm:pt modelId="{AFA4E3B7-9A5F-42EA-9286-140C1C68E8B6}">
      <dgm:prSet phldrT="[Текст]"/>
      <dgm:spPr/>
      <dgm:t>
        <a:bodyPr/>
        <a:lstStyle/>
        <a:p>
          <a:r>
            <a:rPr lang="en-US" b="1" i="0" dirty="0" smtClean="0">
              <a:latin typeface="Times New Roman" pitchFamily="18" charset="0"/>
              <a:cs typeface="Times New Roman" pitchFamily="18" charset="0"/>
              <a:hlinkClick xmlns:r="http://schemas.openxmlformats.org/officeDocument/2006/relationships" r:id="rId1" action="ppaction://hlinksldjump"/>
            </a:rPr>
            <a:t>skis</a:t>
          </a:r>
          <a:endParaRPr lang="ru-RU" b="1" i="0" dirty="0">
            <a:latin typeface="Times New Roman" pitchFamily="18" charset="0"/>
            <a:cs typeface="Times New Roman" pitchFamily="18" charset="0"/>
          </a:endParaRPr>
        </a:p>
      </dgm:t>
    </dgm:pt>
    <dgm:pt modelId="{EA9FF7F9-F28A-4FB3-A499-DA5D40A95E72}" type="parTrans" cxnId="{EBEE6B73-57BD-4845-B3D2-99A61361B858}">
      <dgm:prSet/>
      <dgm:spPr/>
      <dgm:t>
        <a:bodyPr/>
        <a:lstStyle/>
        <a:p>
          <a:endParaRPr lang="ru-RU"/>
        </a:p>
      </dgm:t>
    </dgm:pt>
    <dgm:pt modelId="{32AB8D1C-D531-42C6-BAF5-A9E20E4DF956}" type="sibTrans" cxnId="{EBEE6B73-57BD-4845-B3D2-99A61361B858}">
      <dgm:prSet/>
      <dgm:spPr/>
      <dgm:t>
        <a:bodyPr/>
        <a:lstStyle/>
        <a:p>
          <a:endParaRPr lang="ru-RU"/>
        </a:p>
      </dgm:t>
    </dgm:pt>
    <dgm:pt modelId="{828505AE-EBBD-4F81-8AA0-FC55B0EDFB10}">
      <dgm:prSet phldrT="[Текст]"/>
      <dgm:spPr/>
      <dgm:t>
        <a:bodyPr/>
        <a:lstStyle/>
        <a:p>
          <a:r>
            <a:rPr lang="en-US" b="1" i="0" dirty="0" smtClean="0">
              <a:latin typeface="Times New Roman" pitchFamily="18" charset="0"/>
              <a:cs typeface="Times New Roman" pitchFamily="18" charset="0"/>
              <a:hlinkClick xmlns:r="http://schemas.openxmlformats.org/officeDocument/2006/relationships" r:id="rId1" action="ppaction://hlinksldjump"/>
            </a:rPr>
            <a:t>stick</a:t>
          </a:r>
          <a:endParaRPr lang="ru-RU" b="1" i="0" dirty="0">
            <a:latin typeface="Times New Roman" pitchFamily="18" charset="0"/>
            <a:cs typeface="Times New Roman" pitchFamily="18" charset="0"/>
          </a:endParaRPr>
        </a:p>
      </dgm:t>
    </dgm:pt>
    <dgm:pt modelId="{E38317FC-5487-4066-A40A-B5D38A29CF74}" type="parTrans" cxnId="{916554FA-A668-4E6A-8298-1D3BF492AED0}">
      <dgm:prSet/>
      <dgm:spPr/>
      <dgm:t>
        <a:bodyPr/>
        <a:lstStyle/>
        <a:p>
          <a:endParaRPr lang="ru-RU"/>
        </a:p>
      </dgm:t>
    </dgm:pt>
    <dgm:pt modelId="{A434F2D7-945E-4ADE-A9FE-F074B061107D}" type="sibTrans" cxnId="{916554FA-A668-4E6A-8298-1D3BF492AED0}">
      <dgm:prSet/>
      <dgm:spPr/>
      <dgm:t>
        <a:bodyPr/>
        <a:lstStyle/>
        <a:p>
          <a:endParaRPr lang="ru-RU"/>
        </a:p>
      </dgm:t>
    </dgm:pt>
    <dgm:pt modelId="{EEAAD200-A246-4FB3-A345-01EB787BDAF1}">
      <dgm:prSet phldrT="[Текст]"/>
      <dgm:spPr/>
      <dgm:t>
        <a:bodyPr/>
        <a:lstStyle/>
        <a:p>
          <a:r>
            <a:rPr lang="en-US" b="1" dirty="0" smtClean="0">
              <a:solidFill>
                <a:srgbClr val="0923E7"/>
              </a:solidFill>
              <a:latin typeface="Times New Roman" pitchFamily="18" charset="0"/>
              <a:cs typeface="Times New Roman" pitchFamily="18" charset="0"/>
            </a:rPr>
            <a:t>tennis</a:t>
          </a:r>
          <a:endParaRPr lang="ru-RU" b="1" dirty="0">
            <a:solidFill>
              <a:srgbClr val="0923E7"/>
            </a:solidFill>
            <a:latin typeface="Times New Roman" pitchFamily="18" charset="0"/>
            <a:cs typeface="Times New Roman" pitchFamily="18" charset="0"/>
          </a:endParaRPr>
        </a:p>
      </dgm:t>
    </dgm:pt>
    <dgm:pt modelId="{0E96FFCB-1964-412B-9D0A-649D16D156F9}" type="parTrans" cxnId="{5D92E452-552B-4DE5-A37B-2F38D6779C3D}">
      <dgm:prSet/>
      <dgm:spPr/>
      <dgm:t>
        <a:bodyPr/>
        <a:lstStyle/>
        <a:p>
          <a:endParaRPr lang="ru-RU"/>
        </a:p>
      </dgm:t>
    </dgm:pt>
    <dgm:pt modelId="{6761DFB4-8A0B-423F-BCA7-5B429C7AC334}" type="sibTrans" cxnId="{5D92E452-552B-4DE5-A37B-2F38D6779C3D}">
      <dgm:prSet/>
      <dgm:spPr/>
      <dgm:t>
        <a:bodyPr/>
        <a:lstStyle/>
        <a:p>
          <a:endParaRPr lang="ru-RU"/>
        </a:p>
      </dgm:t>
    </dgm:pt>
    <dgm:pt modelId="{4BB90358-1EBE-4C9F-95E8-A78D0578C3AE}">
      <dgm:prSet phldrT="[Текст]"/>
      <dgm:spPr/>
      <dgm:t>
        <a:bodyPr/>
        <a:lstStyle/>
        <a:p>
          <a:r>
            <a:rPr lang="en-US" b="1" dirty="0" smtClean="0">
              <a:latin typeface="Times New Roman" pitchFamily="18" charset="0"/>
              <a:cs typeface="Times New Roman" pitchFamily="18" charset="0"/>
              <a:hlinkClick xmlns:r="http://schemas.openxmlformats.org/officeDocument/2006/relationships" r:id="rId1" action="ppaction://hlinksldjump"/>
            </a:rPr>
            <a:t>skates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55E9FA90-8A30-436B-83A7-3F8D701E17D5}" type="parTrans" cxnId="{5B3D0800-77E5-4C10-80CB-A2ED4DA34449}">
      <dgm:prSet/>
      <dgm:spPr/>
      <dgm:t>
        <a:bodyPr/>
        <a:lstStyle/>
        <a:p>
          <a:endParaRPr lang="ru-RU"/>
        </a:p>
      </dgm:t>
    </dgm:pt>
    <dgm:pt modelId="{0DEA5E24-2A4D-4CAC-9333-CF89EB13BFE5}" type="sibTrans" cxnId="{5B3D0800-77E5-4C10-80CB-A2ED4DA34449}">
      <dgm:prSet/>
      <dgm:spPr/>
      <dgm:t>
        <a:bodyPr/>
        <a:lstStyle/>
        <a:p>
          <a:endParaRPr lang="ru-RU"/>
        </a:p>
      </dgm:t>
    </dgm:pt>
    <dgm:pt modelId="{FC7B2640-30A7-4F52-90F9-964007F95142}">
      <dgm:prSet phldrT="[Текст]"/>
      <dgm:spPr/>
      <dgm:t>
        <a:bodyPr/>
        <a:lstStyle/>
        <a:p>
          <a:r>
            <a:rPr lang="en-US" b="1" dirty="0" smtClean="0">
              <a:latin typeface="Times New Roman" pitchFamily="18" charset="0"/>
              <a:cs typeface="Times New Roman" pitchFamily="18" charset="0"/>
              <a:hlinkClick xmlns:r="http://schemas.openxmlformats.org/officeDocument/2006/relationships" r:id="rId2" action="ppaction://hlinksldjump"/>
            </a:rPr>
            <a:t>racket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1EC78E7B-B431-4CE0-A951-B9701AB1499E}" type="parTrans" cxnId="{3086DE0C-4987-45F5-AC88-DCCDB136EC34}">
      <dgm:prSet/>
      <dgm:spPr/>
      <dgm:t>
        <a:bodyPr/>
        <a:lstStyle/>
        <a:p>
          <a:endParaRPr lang="ru-RU"/>
        </a:p>
      </dgm:t>
    </dgm:pt>
    <dgm:pt modelId="{57C44B78-7B3A-4B8D-B9F9-9F4315E5D78B}" type="sibTrans" cxnId="{3086DE0C-4987-45F5-AC88-DCCDB136EC34}">
      <dgm:prSet/>
      <dgm:spPr/>
      <dgm:t>
        <a:bodyPr/>
        <a:lstStyle/>
        <a:p>
          <a:endParaRPr lang="ru-RU"/>
        </a:p>
      </dgm:t>
    </dgm:pt>
    <dgm:pt modelId="{F4BA6DBA-7C24-417B-B615-2CD41FF76DFC}">
      <dgm:prSet phldrT="[Текст]"/>
      <dgm:spPr/>
      <dgm:t>
        <a:bodyPr/>
        <a:lstStyle/>
        <a:p>
          <a:r>
            <a:rPr lang="en-US" b="1" dirty="0" smtClean="0">
              <a:solidFill>
                <a:srgbClr val="0923E7"/>
              </a:solidFill>
              <a:latin typeface="Times New Roman" pitchFamily="18" charset="0"/>
              <a:cs typeface="Times New Roman" pitchFamily="18" charset="0"/>
            </a:rPr>
            <a:t>skates</a:t>
          </a:r>
          <a:endParaRPr lang="ru-RU" b="1" dirty="0">
            <a:solidFill>
              <a:srgbClr val="0923E7"/>
            </a:solidFill>
            <a:latin typeface="Times New Roman" pitchFamily="18" charset="0"/>
            <a:cs typeface="Times New Roman" pitchFamily="18" charset="0"/>
          </a:endParaRPr>
        </a:p>
      </dgm:t>
    </dgm:pt>
    <dgm:pt modelId="{AB67CF5B-3F0D-471C-B284-329BEFA6086A}" type="parTrans" cxnId="{76F89E90-B4C7-4A8F-A334-5DE8B9E91D69}">
      <dgm:prSet/>
      <dgm:spPr/>
      <dgm:t>
        <a:bodyPr/>
        <a:lstStyle/>
        <a:p>
          <a:endParaRPr lang="ru-RU"/>
        </a:p>
      </dgm:t>
    </dgm:pt>
    <dgm:pt modelId="{2CE05B0A-CA36-4F3F-9F02-B1663280F480}" type="sibTrans" cxnId="{76F89E90-B4C7-4A8F-A334-5DE8B9E91D69}">
      <dgm:prSet/>
      <dgm:spPr/>
      <dgm:t>
        <a:bodyPr/>
        <a:lstStyle/>
        <a:p>
          <a:endParaRPr lang="ru-RU"/>
        </a:p>
      </dgm:t>
    </dgm:pt>
    <dgm:pt modelId="{AB6F6C2F-350E-49FD-A479-19579CC0CF5A}">
      <dgm:prSet phldrT="[Текст]"/>
      <dgm:spPr/>
      <dgm:t>
        <a:bodyPr/>
        <a:lstStyle/>
        <a:p>
          <a:r>
            <a:rPr lang="en-US" b="1" dirty="0" smtClean="0">
              <a:latin typeface="Times New Roman" pitchFamily="18" charset="0"/>
              <a:cs typeface="Times New Roman" pitchFamily="18" charset="0"/>
              <a:hlinkClick xmlns:r="http://schemas.openxmlformats.org/officeDocument/2006/relationships" r:id="rId1" action="ppaction://hlinksldjump"/>
            </a:rPr>
            <a:t>basketball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CB643D34-7E1A-4903-B9D2-8B685A28DB4E}" type="parTrans" cxnId="{DF98C37B-2B8A-4F06-AD09-1925EDF3D450}">
      <dgm:prSet/>
      <dgm:spPr/>
      <dgm:t>
        <a:bodyPr/>
        <a:lstStyle/>
        <a:p>
          <a:endParaRPr lang="ru-RU"/>
        </a:p>
      </dgm:t>
    </dgm:pt>
    <dgm:pt modelId="{831BAC9E-9017-4643-A2A7-11BFD359C24D}" type="sibTrans" cxnId="{DF98C37B-2B8A-4F06-AD09-1925EDF3D450}">
      <dgm:prSet/>
      <dgm:spPr/>
      <dgm:t>
        <a:bodyPr/>
        <a:lstStyle/>
        <a:p>
          <a:endParaRPr lang="ru-RU"/>
        </a:p>
      </dgm:t>
    </dgm:pt>
    <dgm:pt modelId="{B3DE2200-2A8D-48F1-AA3C-04853F36ACA8}">
      <dgm:prSet phldrT="[Текст]"/>
      <dgm:spPr/>
      <dgm:t>
        <a:bodyPr/>
        <a:lstStyle/>
        <a:p>
          <a:r>
            <a:rPr lang="en-US" b="1" dirty="0" smtClean="0">
              <a:latin typeface="Times New Roman" pitchFamily="18" charset="0"/>
              <a:cs typeface="Times New Roman" pitchFamily="18" charset="0"/>
              <a:hlinkClick xmlns:r="http://schemas.openxmlformats.org/officeDocument/2006/relationships" r:id="rId1" action="ppaction://hlinksldjump"/>
            </a:rPr>
            <a:t>skis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A3D07FA4-5F94-4B02-83A1-6BEC1F7B8417}" type="parTrans" cxnId="{91BDB044-3EEC-4C86-9532-116D41135721}">
      <dgm:prSet/>
      <dgm:spPr/>
      <dgm:t>
        <a:bodyPr/>
        <a:lstStyle/>
        <a:p>
          <a:endParaRPr lang="ru-RU"/>
        </a:p>
      </dgm:t>
    </dgm:pt>
    <dgm:pt modelId="{18AFAAA1-FF6C-4676-9694-CCAFF044D050}" type="sibTrans" cxnId="{91BDB044-3EEC-4C86-9532-116D41135721}">
      <dgm:prSet/>
      <dgm:spPr/>
      <dgm:t>
        <a:bodyPr/>
        <a:lstStyle/>
        <a:p>
          <a:endParaRPr lang="ru-RU"/>
        </a:p>
      </dgm:t>
    </dgm:pt>
    <dgm:pt modelId="{E534F6E7-2BA5-4B6E-A40E-5B3CBD9D5514}">
      <dgm:prSet phldrT="[Текст]"/>
      <dgm:spPr/>
      <dgm:t>
        <a:bodyPr/>
        <a:lstStyle/>
        <a:p>
          <a:r>
            <a:rPr lang="en-US" b="1" i="0" dirty="0" smtClean="0">
              <a:latin typeface="Times New Roman" pitchFamily="18" charset="0"/>
              <a:cs typeface="Times New Roman" pitchFamily="18" charset="0"/>
              <a:hlinkClick xmlns:r="http://schemas.openxmlformats.org/officeDocument/2006/relationships" r:id="rId2" action="ppaction://hlinksldjump"/>
            </a:rPr>
            <a:t>ball</a:t>
          </a:r>
          <a:endParaRPr lang="ru-RU" b="1" i="0" dirty="0">
            <a:latin typeface="Times New Roman" pitchFamily="18" charset="0"/>
            <a:cs typeface="Times New Roman" pitchFamily="18" charset="0"/>
          </a:endParaRPr>
        </a:p>
      </dgm:t>
    </dgm:pt>
    <dgm:pt modelId="{7ACB4721-1552-49E2-A116-138AFFA6E567}" type="parTrans" cxnId="{AFEE393C-1D5C-4756-B270-D89E7011E27F}">
      <dgm:prSet/>
      <dgm:spPr/>
      <dgm:t>
        <a:bodyPr/>
        <a:lstStyle/>
        <a:p>
          <a:endParaRPr lang="ru-RU"/>
        </a:p>
      </dgm:t>
    </dgm:pt>
    <dgm:pt modelId="{51701C09-93CA-41F9-8B43-2E63DE370E11}" type="sibTrans" cxnId="{AFEE393C-1D5C-4756-B270-D89E7011E27F}">
      <dgm:prSet/>
      <dgm:spPr/>
      <dgm:t>
        <a:bodyPr/>
        <a:lstStyle/>
        <a:p>
          <a:endParaRPr lang="ru-RU"/>
        </a:p>
      </dgm:t>
    </dgm:pt>
    <dgm:pt modelId="{B57D9003-5E7F-46C3-A485-0A570211F9EF}">
      <dgm:prSet phldrT="[Текст]"/>
      <dgm:spPr/>
      <dgm:t>
        <a:bodyPr/>
        <a:lstStyle/>
        <a:p>
          <a:r>
            <a:rPr lang="en-US" b="1" dirty="0" smtClean="0">
              <a:latin typeface="Times New Roman" pitchFamily="18" charset="0"/>
              <a:cs typeface="Times New Roman" pitchFamily="18" charset="0"/>
              <a:hlinkClick xmlns:r="http://schemas.openxmlformats.org/officeDocument/2006/relationships" r:id="rId1" action="ppaction://hlinksldjump"/>
            </a:rPr>
            <a:t>skis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E7113FBD-AFE6-4CD3-B397-90D29FC1658D}" type="parTrans" cxnId="{D3E5D735-C47C-4393-9386-700B4EBBA1A0}">
      <dgm:prSet/>
      <dgm:spPr/>
      <dgm:t>
        <a:bodyPr/>
        <a:lstStyle/>
        <a:p>
          <a:endParaRPr lang="ru-RU"/>
        </a:p>
      </dgm:t>
    </dgm:pt>
    <dgm:pt modelId="{A6F102E8-9BA6-4087-921D-AEC31090DAC2}" type="sibTrans" cxnId="{D3E5D735-C47C-4393-9386-700B4EBBA1A0}">
      <dgm:prSet/>
      <dgm:spPr/>
      <dgm:t>
        <a:bodyPr/>
        <a:lstStyle/>
        <a:p>
          <a:endParaRPr lang="ru-RU"/>
        </a:p>
      </dgm:t>
    </dgm:pt>
    <dgm:pt modelId="{E3FE20F2-8951-46B5-8468-090936276D1B}">
      <dgm:prSet phldrT="[Текст]"/>
      <dgm:spPr/>
      <dgm:t>
        <a:bodyPr/>
        <a:lstStyle/>
        <a:p>
          <a:r>
            <a:rPr lang="en-US" b="1" dirty="0" smtClean="0">
              <a:latin typeface="Times New Roman" pitchFamily="18" charset="0"/>
              <a:cs typeface="Times New Roman" pitchFamily="18" charset="0"/>
              <a:hlinkClick xmlns:r="http://schemas.openxmlformats.org/officeDocument/2006/relationships" r:id="rId2" action="ppaction://hlinksldjump"/>
            </a:rPr>
            <a:t>hockey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D294A17F-C53E-4FF9-BB0F-64761CA6DDB2}" type="parTrans" cxnId="{B9290558-068C-481D-A551-E49D9BF5D223}">
      <dgm:prSet/>
      <dgm:spPr/>
      <dgm:t>
        <a:bodyPr/>
        <a:lstStyle/>
        <a:p>
          <a:endParaRPr lang="ru-RU"/>
        </a:p>
      </dgm:t>
    </dgm:pt>
    <dgm:pt modelId="{CCE79024-81C9-429D-89B6-8F4F9DB9A4A1}" type="sibTrans" cxnId="{B9290558-068C-481D-A551-E49D9BF5D223}">
      <dgm:prSet/>
      <dgm:spPr/>
      <dgm:t>
        <a:bodyPr/>
        <a:lstStyle/>
        <a:p>
          <a:endParaRPr lang="ru-RU"/>
        </a:p>
      </dgm:t>
    </dgm:pt>
    <dgm:pt modelId="{B06DEBB1-2795-46CC-8739-853F750B402E}" type="pres">
      <dgm:prSet presAssocID="{8FD58CA7-A0B9-4C19-ABAC-C096D6CB440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FE93B14-511C-418F-BBB2-1B2DBC1AB342}" type="pres">
      <dgm:prSet presAssocID="{7F9D9417-6F80-4068-8396-5F4E14DDE6BC}" presName="composite" presStyleCnt="0"/>
      <dgm:spPr/>
    </dgm:pt>
    <dgm:pt modelId="{411CE750-C0FE-41EF-BEA8-9785AE26A7D6}" type="pres">
      <dgm:prSet presAssocID="{7F9D9417-6F80-4068-8396-5F4E14DDE6BC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4684DD-FD4E-443B-B153-0C22D7C17450}" type="pres">
      <dgm:prSet presAssocID="{7F9D9417-6F80-4068-8396-5F4E14DDE6BC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044967-CCB8-4A26-A84A-94597FD312D2}" type="pres">
      <dgm:prSet presAssocID="{D5B32EEF-5327-43DC-9D27-ABD7BCF109D9}" presName="space" presStyleCnt="0"/>
      <dgm:spPr/>
    </dgm:pt>
    <dgm:pt modelId="{A1D9E86B-CFBA-4D4D-8304-D158292013A1}" type="pres">
      <dgm:prSet presAssocID="{EEAAD200-A246-4FB3-A345-01EB787BDAF1}" presName="composite" presStyleCnt="0"/>
      <dgm:spPr/>
    </dgm:pt>
    <dgm:pt modelId="{F9759A46-5B4C-4E38-B7CF-8774721E79FC}" type="pres">
      <dgm:prSet presAssocID="{EEAAD200-A246-4FB3-A345-01EB787BDAF1}" presName="parTx" presStyleLbl="alignNode1" presStyleIdx="1" presStyleCnt="3" custLinFactNeighborX="-3847" custLinFactNeighborY="-495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49AD283-930D-4541-915A-C53AB5721F2F}" type="pres">
      <dgm:prSet presAssocID="{EEAAD200-A246-4FB3-A345-01EB787BDAF1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F5B041-4613-4B35-A3F2-E5FF54D1378B}" type="pres">
      <dgm:prSet presAssocID="{6761DFB4-8A0B-423F-BCA7-5B429C7AC334}" presName="space" presStyleCnt="0"/>
      <dgm:spPr/>
    </dgm:pt>
    <dgm:pt modelId="{B41FB1FC-295A-4698-A594-2B6F35B76E75}" type="pres">
      <dgm:prSet presAssocID="{F4BA6DBA-7C24-417B-B615-2CD41FF76DFC}" presName="composite" presStyleCnt="0"/>
      <dgm:spPr/>
    </dgm:pt>
    <dgm:pt modelId="{B2EF4CB1-B3B6-4995-AE0B-E713C1DFC0DC}" type="pres">
      <dgm:prSet presAssocID="{F4BA6DBA-7C24-417B-B615-2CD41FF76DFC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C353C8-121A-45ED-9FDC-4F6487309209}" type="pres">
      <dgm:prSet presAssocID="{F4BA6DBA-7C24-417B-B615-2CD41FF76DFC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7B96F36-1A90-4795-A24E-B5633EE231F7}" type="presOf" srcId="{F4BA6DBA-7C24-417B-B615-2CD41FF76DFC}" destId="{B2EF4CB1-B3B6-4995-AE0B-E713C1DFC0DC}" srcOrd="0" destOrd="0" presId="urn:microsoft.com/office/officeart/2005/8/layout/hList1"/>
    <dgm:cxn modelId="{5D92E452-552B-4DE5-A37B-2F38D6779C3D}" srcId="{8FD58CA7-A0B9-4C19-ABAC-C096D6CB4402}" destId="{EEAAD200-A246-4FB3-A345-01EB787BDAF1}" srcOrd="1" destOrd="0" parTransId="{0E96FFCB-1964-412B-9D0A-649D16D156F9}" sibTransId="{6761DFB4-8A0B-423F-BCA7-5B429C7AC334}"/>
    <dgm:cxn modelId="{3086DE0C-4987-45F5-AC88-DCCDB136EC34}" srcId="{EEAAD200-A246-4FB3-A345-01EB787BDAF1}" destId="{FC7B2640-30A7-4F52-90F9-964007F95142}" srcOrd="1" destOrd="0" parTransId="{1EC78E7B-B431-4CE0-A951-B9701AB1499E}" sibTransId="{57C44B78-7B3A-4B8D-B9F9-9F4315E5D78B}"/>
    <dgm:cxn modelId="{FFC6CD41-3DFA-4915-99EE-30C0B253A524}" type="presOf" srcId="{E534F6E7-2BA5-4B6E-A40E-5B3CBD9D5514}" destId="{214684DD-FD4E-443B-B153-0C22D7C17450}" srcOrd="0" destOrd="2" presId="urn:microsoft.com/office/officeart/2005/8/layout/hList1"/>
    <dgm:cxn modelId="{3D7B0BBB-9AD2-4A1A-8EF2-3F08C60EDD4A}" type="presOf" srcId="{B3DE2200-2A8D-48F1-AA3C-04853F36ACA8}" destId="{26C353C8-121A-45ED-9FDC-4F6487309209}" srcOrd="0" destOrd="1" presId="urn:microsoft.com/office/officeart/2005/8/layout/hList1"/>
    <dgm:cxn modelId="{EBEE6B73-57BD-4845-B3D2-99A61361B858}" srcId="{7F9D9417-6F80-4068-8396-5F4E14DDE6BC}" destId="{AFA4E3B7-9A5F-42EA-9286-140C1C68E8B6}" srcOrd="0" destOrd="0" parTransId="{EA9FF7F9-F28A-4FB3-A499-DA5D40A95E72}" sibTransId="{32AB8D1C-D531-42C6-BAF5-A9E20E4DF956}"/>
    <dgm:cxn modelId="{5AE46DB1-39B4-4D6F-998F-0FE69BE16FDB}" type="presOf" srcId="{AB6F6C2F-350E-49FD-A479-19579CC0CF5A}" destId="{26C353C8-121A-45ED-9FDC-4F6487309209}" srcOrd="0" destOrd="0" presId="urn:microsoft.com/office/officeart/2005/8/layout/hList1"/>
    <dgm:cxn modelId="{91BDB044-3EEC-4C86-9532-116D41135721}" srcId="{F4BA6DBA-7C24-417B-B615-2CD41FF76DFC}" destId="{B3DE2200-2A8D-48F1-AA3C-04853F36ACA8}" srcOrd="1" destOrd="0" parTransId="{A3D07FA4-5F94-4B02-83A1-6BEC1F7B8417}" sibTransId="{18AFAAA1-FF6C-4676-9694-CCAFF044D050}"/>
    <dgm:cxn modelId="{AFEE393C-1D5C-4756-B270-D89E7011E27F}" srcId="{7F9D9417-6F80-4068-8396-5F4E14DDE6BC}" destId="{E534F6E7-2BA5-4B6E-A40E-5B3CBD9D5514}" srcOrd="2" destOrd="0" parTransId="{7ACB4721-1552-49E2-A116-138AFFA6E567}" sibTransId="{51701C09-93CA-41F9-8B43-2E63DE370E11}"/>
    <dgm:cxn modelId="{6DADE70D-66B3-47C3-875A-4C1B3BF84D2F}" type="presOf" srcId="{7F9D9417-6F80-4068-8396-5F4E14DDE6BC}" destId="{411CE750-C0FE-41EF-BEA8-9785AE26A7D6}" srcOrd="0" destOrd="0" presId="urn:microsoft.com/office/officeart/2005/8/layout/hList1"/>
    <dgm:cxn modelId="{5B3D0800-77E5-4C10-80CB-A2ED4DA34449}" srcId="{EEAAD200-A246-4FB3-A345-01EB787BDAF1}" destId="{4BB90358-1EBE-4C9F-95E8-A78D0578C3AE}" srcOrd="0" destOrd="0" parTransId="{55E9FA90-8A30-436B-83A7-3F8D701E17D5}" sibTransId="{0DEA5E24-2A4D-4CAC-9333-CF89EB13BFE5}"/>
    <dgm:cxn modelId="{DF98C37B-2B8A-4F06-AD09-1925EDF3D450}" srcId="{F4BA6DBA-7C24-417B-B615-2CD41FF76DFC}" destId="{AB6F6C2F-350E-49FD-A479-19579CC0CF5A}" srcOrd="0" destOrd="0" parTransId="{CB643D34-7E1A-4903-B9D2-8B685A28DB4E}" sibTransId="{831BAC9E-9017-4643-A2A7-11BFD359C24D}"/>
    <dgm:cxn modelId="{A473D2E7-C645-4096-9373-440E75DE7745}" type="presOf" srcId="{AFA4E3B7-9A5F-42EA-9286-140C1C68E8B6}" destId="{214684DD-FD4E-443B-B153-0C22D7C17450}" srcOrd="0" destOrd="0" presId="urn:microsoft.com/office/officeart/2005/8/layout/hList1"/>
    <dgm:cxn modelId="{CBF7A25B-DA16-430E-AFCA-21CB74B1BF46}" type="presOf" srcId="{EEAAD200-A246-4FB3-A345-01EB787BDAF1}" destId="{F9759A46-5B4C-4E38-B7CF-8774721E79FC}" srcOrd="0" destOrd="0" presId="urn:microsoft.com/office/officeart/2005/8/layout/hList1"/>
    <dgm:cxn modelId="{D4D0BFEC-9927-4392-ADC0-4C0D536E57C3}" srcId="{8FD58CA7-A0B9-4C19-ABAC-C096D6CB4402}" destId="{7F9D9417-6F80-4068-8396-5F4E14DDE6BC}" srcOrd="0" destOrd="0" parTransId="{4ADE702A-BD64-4A02-B2A9-714BD96D247A}" sibTransId="{D5B32EEF-5327-43DC-9D27-ABD7BCF109D9}"/>
    <dgm:cxn modelId="{4BE96372-0282-44EF-B563-F1FABDDC04EA}" type="presOf" srcId="{E3FE20F2-8951-46B5-8468-090936276D1B}" destId="{26C353C8-121A-45ED-9FDC-4F6487309209}" srcOrd="0" destOrd="2" presId="urn:microsoft.com/office/officeart/2005/8/layout/hList1"/>
    <dgm:cxn modelId="{916554FA-A668-4E6A-8298-1D3BF492AED0}" srcId="{7F9D9417-6F80-4068-8396-5F4E14DDE6BC}" destId="{828505AE-EBBD-4F81-8AA0-FC55B0EDFB10}" srcOrd="1" destOrd="0" parTransId="{E38317FC-5487-4066-A40A-B5D38A29CF74}" sibTransId="{A434F2D7-945E-4ADE-A9FE-F074B061107D}"/>
    <dgm:cxn modelId="{B9290558-068C-481D-A551-E49D9BF5D223}" srcId="{F4BA6DBA-7C24-417B-B615-2CD41FF76DFC}" destId="{E3FE20F2-8951-46B5-8468-090936276D1B}" srcOrd="2" destOrd="0" parTransId="{D294A17F-C53E-4FF9-BB0F-64761CA6DDB2}" sibTransId="{CCE79024-81C9-429D-89B6-8F4F9DB9A4A1}"/>
    <dgm:cxn modelId="{02374173-F889-4764-AAF2-36FD6D31B4F8}" type="presOf" srcId="{B57D9003-5E7F-46C3-A485-0A570211F9EF}" destId="{649AD283-930D-4541-915A-C53AB5721F2F}" srcOrd="0" destOrd="2" presId="urn:microsoft.com/office/officeart/2005/8/layout/hList1"/>
    <dgm:cxn modelId="{D3E5D735-C47C-4393-9386-700B4EBBA1A0}" srcId="{EEAAD200-A246-4FB3-A345-01EB787BDAF1}" destId="{B57D9003-5E7F-46C3-A485-0A570211F9EF}" srcOrd="2" destOrd="0" parTransId="{E7113FBD-AFE6-4CD3-B397-90D29FC1658D}" sibTransId="{A6F102E8-9BA6-4087-921D-AEC31090DAC2}"/>
    <dgm:cxn modelId="{56D40ABF-53C6-4A0C-8FFB-7E8E260AB77D}" type="presOf" srcId="{4BB90358-1EBE-4C9F-95E8-A78D0578C3AE}" destId="{649AD283-930D-4541-915A-C53AB5721F2F}" srcOrd="0" destOrd="0" presId="urn:microsoft.com/office/officeart/2005/8/layout/hList1"/>
    <dgm:cxn modelId="{7D46029C-F92F-4295-BAF8-FA3B05DF900E}" type="presOf" srcId="{8FD58CA7-A0B9-4C19-ABAC-C096D6CB4402}" destId="{B06DEBB1-2795-46CC-8739-853F750B402E}" srcOrd="0" destOrd="0" presId="urn:microsoft.com/office/officeart/2005/8/layout/hList1"/>
    <dgm:cxn modelId="{917E61B1-939F-42FB-B2D9-9436AE547744}" type="presOf" srcId="{828505AE-EBBD-4F81-8AA0-FC55B0EDFB10}" destId="{214684DD-FD4E-443B-B153-0C22D7C17450}" srcOrd="0" destOrd="1" presId="urn:microsoft.com/office/officeart/2005/8/layout/hList1"/>
    <dgm:cxn modelId="{1F9368F2-6863-43AD-AE35-17301DE81570}" type="presOf" srcId="{FC7B2640-30A7-4F52-90F9-964007F95142}" destId="{649AD283-930D-4541-915A-C53AB5721F2F}" srcOrd="0" destOrd="1" presId="urn:microsoft.com/office/officeart/2005/8/layout/hList1"/>
    <dgm:cxn modelId="{76F89E90-B4C7-4A8F-A334-5DE8B9E91D69}" srcId="{8FD58CA7-A0B9-4C19-ABAC-C096D6CB4402}" destId="{F4BA6DBA-7C24-417B-B615-2CD41FF76DFC}" srcOrd="2" destOrd="0" parTransId="{AB67CF5B-3F0D-471C-B284-329BEFA6086A}" sibTransId="{2CE05B0A-CA36-4F3F-9F02-B1663280F480}"/>
    <dgm:cxn modelId="{62537024-5462-4C01-B531-1E009402A4EE}" type="presParOf" srcId="{B06DEBB1-2795-46CC-8739-853F750B402E}" destId="{7FE93B14-511C-418F-BBB2-1B2DBC1AB342}" srcOrd="0" destOrd="0" presId="urn:microsoft.com/office/officeart/2005/8/layout/hList1"/>
    <dgm:cxn modelId="{923D8A03-C777-465A-BADA-743C36BB9BD0}" type="presParOf" srcId="{7FE93B14-511C-418F-BBB2-1B2DBC1AB342}" destId="{411CE750-C0FE-41EF-BEA8-9785AE26A7D6}" srcOrd="0" destOrd="0" presId="urn:microsoft.com/office/officeart/2005/8/layout/hList1"/>
    <dgm:cxn modelId="{EF7A9161-BEEA-4E3E-AACD-C43911C0BDA0}" type="presParOf" srcId="{7FE93B14-511C-418F-BBB2-1B2DBC1AB342}" destId="{214684DD-FD4E-443B-B153-0C22D7C17450}" srcOrd="1" destOrd="0" presId="urn:microsoft.com/office/officeart/2005/8/layout/hList1"/>
    <dgm:cxn modelId="{9EE69AA6-EAE9-49DE-A919-16B7EC04D0AE}" type="presParOf" srcId="{B06DEBB1-2795-46CC-8739-853F750B402E}" destId="{E7044967-CCB8-4A26-A84A-94597FD312D2}" srcOrd="1" destOrd="0" presId="urn:microsoft.com/office/officeart/2005/8/layout/hList1"/>
    <dgm:cxn modelId="{705957D6-6177-410F-A1CF-F78F0C4F1890}" type="presParOf" srcId="{B06DEBB1-2795-46CC-8739-853F750B402E}" destId="{A1D9E86B-CFBA-4D4D-8304-D158292013A1}" srcOrd="2" destOrd="0" presId="urn:microsoft.com/office/officeart/2005/8/layout/hList1"/>
    <dgm:cxn modelId="{DE04050D-CDAD-461F-B543-345777BBE514}" type="presParOf" srcId="{A1D9E86B-CFBA-4D4D-8304-D158292013A1}" destId="{F9759A46-5B4C-4E38-B7CF-8774721E79FC}" srcOrd="0" destOrd="0" presId="urn:microsoft.com/office/officeart/2005/8/layout/hList1"/>
    <dgm:cxn modelId="{35B0E93B-D112-45E4-9579-6C2C1B0C327B}" type="presParOf" srcId="{A1D9E86B-CFBA-4D4D-8304-D158292013A1}" destId="{649AD283-930D-4541-915A-C53AB5721F2F}" srcOrd="1" destOrd="0" presId="urn:microsoft.com/office/officeart/2005/8/layout/hList1"/>
    <dgm:cxn modelId="{4BAB2FBD-9BF1-4775-AE7E-5EE24EEF9E57}" type="presParOf" srcId="{B06DEBB1-2795-46CC-8739-853F750B402E}" destId="{18F5B041-4613-4B35-A3F2-E5FF54D1378B}" srcOrd="3" destOrd="0" presId="urn:microsoft.com/office/officeart/2005/8/layout/hList1"/>
    <dgm:cxn modelId="{108FC648-C68E-4812-BA59-9A47EEEB40A5}" type="presParOf" srcId="{B06DEBB1-2795-46CC-8739-853F750B402E}" destId="{B41FB1FC-295A-4698-A594-2B6F35B76E75}" srcOrd="4" destOrd="0" presId="urn:microsoft.com/office/officeart/2005/8/layout/hList1"/>
    <dgm:cxn modelId="{15FF7F40-9B97-4770-9278-425815ED659E}" type="presParOf" srcId="{B41FB1FC-295A-4698-A594-2B6F35B76E75}" destId="{B2EF4CB1-B3B6-4995-AE0B-E713C1DFC0DC}" srcOrd="0" destOrd="0" presId="urn:microsoft.com/office/officeart/2005/8/layout/hList1"/>
    <dgm:cxn modelId="{2971EC87-15DB-4C70-B9CA-0C92A4FCA260}" type="presParOf" srcId="{B41FB1FC-295A-4698-A594-2B6F35B76E75}" destId="{26C353C8-121A-45ED-9FDC-4F6487309209}" srcOrd="1" destOrd="0" presId="urn:microsoft.com/office/officeart/2005/8/layout/hLis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E22104-BBAD-424F-8F71-E3F12DEF6E69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A6FC14-AB62-482B-BB46-D64678D3016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A6FC14-AB62-482B-BB46-D64678D3016C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7CF48-47AE-4CDC-97ED-7B71C1E4EC11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73E6B-3CBE-464B-AEBF-908B200F86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7CF48-47AE-4CDC-97ED-7B71C1E4EC11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73E6B-3CBE-464B-AEBF-908B200F86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7CF48-47AE-4CDC-97ED-7B71C1E4EC11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73E6B-3CBE-464B-AEBF-908B200F86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7CF48-47AE-4CDC-97ED-7B71C1E4EC11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ED73E6B-3CBE-464B-AEBF-908B200F86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7CF48-47AE-4CDC-97ED-7B71C1E4EC11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ED73E6B-3CBE-464B-AEBF-908B200F86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7CF48-47AE-4CDC-97ED-7B71C1E4EC11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73E6B-3CBE-464B-AEBF-908B200F86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7CF48-47AE-4CDC-97ED-7B71C1E4EC11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73E6B-3CBE-464B-AEBF-908B200F86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7CF48-47AE-4CDC-97ED-7B71C1E4EC11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ED73E6B-3CBE-464B-AEBF-908B200F86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7CF48-47AE-4CDC-97ED-7B71C1E4EC11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73E6B-3CBE-464B-AEBF-908B200F86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7CF48-47AE-4CDC-97ED-7B71C1E4EC11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73E6B-3CBE-464B-AEBF-908B200F86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7CF48-47AE-4CDC-97ED-7B71C1E4EC11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73E6B-3CBE-464B-AEBF-908B200F86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7CF48-47AE-4CDC-97ED-7B71C1E4EC11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73E6B-3CBE-464B-AEBF-908B200F86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7CF48-47AE-4CDC-97ED-7B71C1E4EC11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73E6B-3CBE-464B-AEBF-908B200F86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7CF48-47AE-4CDC-97ED-7B71C1E4EC11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73E6B-3CBE-464B-AEBF-908B200F86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7CF48-47AE-4CDC-97ED-7B71C1E4EC11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73E6B-3CBE-464B-AEBF-908B200F86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7CF48-47AE-4CDC-97ED-7B71C1E4EC11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73E6B-3CBE-464B-AEBF-908B200F86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7CF48-47AE-4CDC-97ED-7B71C1E4EC11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73E6B-3CBE-464B-AEBF-908B200F86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7CF48-47AE-4CDC-97ED-7B71C1E4EC11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73E6B-3CBE-464B-AEBF-908B200F86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7CF48-47AE-4CDC-97ED-7B71C1E4EC11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73E6B-3CBE-464B-AEBF-908B200F86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7CF48-47AE-4CDC-97ED-7B71C1E4EC11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73E6B-3CBE-464B-AEBF-908B200F86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7CF48-47AE-4CDC-97ED-7B71C1E4EC11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73E6B-3CBE-464B-AEBF-908B200F86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7CF48-47AE-4CDC-97ED-7B71C1E4EC11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73E6B-3CBE-464B-AEBF-908B200F86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7CF48-47AE-4CDC-97ED-7B71C1E4EC11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73E6B-3CBE-464B-AEBF-908B200F86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7CF48-47AE-4CDC-97ED-7B71C1E4EC11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73E6B-3CBE-464B-AEBF-908B200F86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7CF48-47AE-4CDC-97ED-7B71C1E4EC11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ED73E6B-3CBE-464B-AEBF-908B200F86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7CF48-47AE-4CDC-97ED-7B71C1E4EC11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73E6B-3CBE-464B-AEBF-908B200F86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7CF48-47AE-4CDC-97ED-7B71C1E4EC11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73E6B-3CBE-464B-AEBF-908B200F86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7CF48-47AE-4CDC-97ED-7B71C1E4EC11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73E6B-3CBE-464B-AEBF-908B200F86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7CF48-47AE-4CDC-97ED-7B71C1E4EC11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73E6B-3CBE-464B-AEBF-908B200F86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7CF48-47AE-4CDC-97ED-7B71C1E4EC11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73E6B-3CBE-464B-AEBF-908B200F86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7CF48-47AE-4CDC-97ED-7B71C1E4EC11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73E6B-3CBE-464B-AEBF-908B200F86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7CF48-47AE-4CDC-97ED-7B71C1E4EC11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73E6B-3CBE-464B-AEBF-908B200F86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7CF48-47AE-4CDC-97ED-7B71C1E4EC11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73E6B-3CBE-464B-AEBF-908B200F86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7CF48-47AE-4CDC-97ED-7B71C1E4EC11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73E6B-3CBE-464B-AEBF-908B200F86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7CF48-47AE-4CDC-97ED-7B71C1E4EC11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73E6B-3CBE-464B-AEBF-908B200F86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7CF48-47AE-4CDC-97ED-7B71C1E4EC11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73E6B-3CBE-464B-AEBF-908B200F86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7CF48-47AE-4CDC-97ED-7B71C1E4EC11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ED73E6B-3CBE-464B-AEBF-908B200F86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7CF48-47AE-4CDC-97ED-7B71C1E4EC11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73E6B-3CBE-464B-AEBF-908B200F86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7CF48-47AE-4CDC-97ED-7B71C1E4EC11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73E6B-3CBE-464B-AEBF-908B200F86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7CF48-47AE-4CDC-97ED-7B71C1E4EC11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73E6B-3CBE-464B-AEBF-908B200F86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7CF48-47AE-4CDC-97ED-7B71C1E4EC11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73E6B-3CBE-464B-AEBF-908B200F86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7CF48-47AE-4CDC-97ED-7B71C1E4EC11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73E6B-3CBE-464B-AEBF-908B200F86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7CF48-47AE-4CDC-97ED-7B71C1E4EC11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73E6B-3CBE-464B-AEBF-908B200F86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7CF48-47AE-4CDC-97ED-7B71C1E4EC11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73E6B-3CBE-464B-AEBF-908B200F86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97CF48-47AE-4CDC-97ED-7B71C1E4EC11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D73E6B-3CBE-464B-AEBF-908B200F86D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197CF48-47AE-4CDC-97ED-7B71C1E4EC11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ED73E6B-3CBE-464B-AEBF-908B200F86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197CF48-47AE-4CDC-97ED-7B71C1E4EC11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ED73E6B-3CBE-464B-AEBF-908B200F86D2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197CF48-47AE-4CDC-97ED-7B71C1E4EC11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ED73E6B-3CBE-464B-AEBF-908B200F86D2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6" Type="http://schemas.openxmlformats.org/officeDocument/2006/relationships/slide" Target="slide2.xml"/><Relationship Id="rId5" Type="http://schemas.openxmlformats.org/officeDocument/2006/relationships/slide" Target="slide3.xml"/><Relationship Id="rId4" Type="http://schemas.openxmlformats.org/officeDocument/2006/relationships/slide" Target="slide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openxmlformats.org/officeDocument/2006/relationships/slide" Target="slide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" Target="slide17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18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19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2.xml"/><Relationship Id="rId13" Type="http://schemas.openxmlformats.org/officeDocument/2006/relationships/slide" Target="slide19.xml"/><Relationship Id="rId18" Type="http://schemas.openxmlformats.org/officeDocument/2006/relationships/slide" Target="slide24.xml"/><Relationship Id="rId3" Type="http://schemas.openxmlformats.org/officeDocument/2006/relationships/slide" Target="slide7.xml"/><Relationship Id="rId21" Type="http://schemas.openxmlformats.org/officeDocument/2006/relationships/slide" Target="slide27.xml"/><Relationship Id="rId7" Type="http://schemas.openxmlformats.org/officeDocument/2006/relationships/slide" Target="slide11.xml"/><Relationship Id="rId12" Type="http://schemas.openxmlformats.org/officeDocument/2006/relationships/slide" Target="slide18.xml"/><Relationship Id="rId17" Type="http://schemas.openxmlformats.org/officeDocument/2006/relationships/slide" Target="slide23.xml"/><Relationship Id="rId2" Type="http://schemas.openxmlformats.org/officeDocument/2006/relationships/slide" Target="slide6.xml"/><Relationship Id="rId16" Type="http://schemas.openxmlformats.org/officeDocument/2006/relationships/slide" Target="slide22.xml"/><Relationship Id="rId20" Type="http://schemas.openxmlformats.org/officeDocument/2006/relationships/slide" Target="slide26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0.xml"/><Relationship Id="rId11" Type="http://schemas.openxmlformats.org/officeDocument/2006/relationships/slide" Target="slide15.xml"/><Relationship Id="rId5" Type="http://schemas.openxmlformats.org/officeDocument/2006/relationships/slide" Target="slide9.xml"/><Relationship Id="rId15" Type="http://schemas.openxmlformats.org/officeDocument/2006/relationships/slide" Target="slide21.xml"/><Relationship Id="rId10" Type="http://schemas.openxmlformats.org/officeDocument/2006/relationships/slide" Target="slide14.xml"/><Relationship Id="rId19" Type="http://schemas.openxmlformats.org/officeDocument/2006/relationships/slide" Target="slide25.xml"/><Relationship Id="rId4" Type="http://schemas.openxmlformats.org/officeDocument/2006/relationships/slide" Target="slide8.xml"/><Relationship Id="rId9" Type="http://schemas.openxmlformats.org/officeDocument/2006/relationships/slide" Target="slide13.xml"/><Relationship Id="rId14" Type="http://schemas.openxmlformats.org/officeDocument/2006/relationships/slide" Target="slide2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0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3.xml"/><Relationship Id="rId1" Type="http://schemas.openxmlformats.org/officeDocument/2006/relationships/slideLayout" Target="../slideLayouts/slideLayout24.xml"/><Relationship Id="rId4" Type="http://schemas.openxmlformats.org/officeDocument/2006/relationships/slide" Target="slide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5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35.xml"/><Relationship Id="rId4" Type="http://schemas.openxmlformats.org/officeDocument/2006/relationships/slide" Target="slide2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6.xml"/><Relationship Id="rId2" Type="http://schemas.openxmlformats.org/officeDocument/2006/relationships/slide" Target="slide2.xml"/><Relationship Id="rId1" Type="http://schemas.openxmlformats.org/officeDocument/2006/relationships/slideLayout" Target="../slideLayouts/slideLayout35.xml"/><Relationship Id="rId4" Type="http://schemas.openxmlformats.org/officeDocument/2006/relationships/slide" Target="slide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35.xml"/><Relationship Id="rId4" Type="http://schemas.openxmlformats.org/officeDocument/2006/relationships/slide" Target="slide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slideLayout" Target="../slideLayouts/slideLayout35.xml"/><Relationship Id="rId1" Type="http://schemas.openxmlformats.org/officeDocument/2006/relationships/themeOverride" Target="../theme/themeOverride1.xml"/><Relationship Id="rId4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slide" Target="slide2.xml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Relationship Id="rId6" Type="http://schemas.openxmlformats.org/officeDocument/2006/relationships/slide" Target="slide2.xml"/><Relationship Id="rId5" Type="http://schemas.openxmlformats.org/officeDocument/2006/relationships/slide" Target="slide7.xml"/><Relationship Id="rId4" Type="http://schemas.openxmlformats.org/officeDocument/2006/relationships/slide" Target="slid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1" descr="D:\документы Вика\неделя английского языка  2011\Lucky Strike» картинки\funny_kids_53.jpg"/>
          <p:cNvPicPr>
            <a:picLocks noChangeAspect="1" noChangeArrowheads="1"/>
          </p:cNvPicPr>
          <p:nvPr/>
        </p:nvPicPr>
        <p:blipFill>
          <a:blip r:embed="rId2">
            <a:lum bright="20000" contras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8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«</a:t>
            </a:r>
            <a:r>
              <a:rPr lang="en-US" sz="8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Funny English</a:t>
            </a:r>
            <a:r>
              <a:rPr lang="ru-RU" sz="8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»</a:t>
            </a:r>
            <a:endParaRPr lang="ru-RU" sz="80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14948"/>
          </a:xfrm>
        </p:spPr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endParaRPr lang="ru-RU" b="1" i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Comic Sans MS" pitchFamily="66" charset="0"/>
            </a:endParaRPr>
          </a:p>
          <a:p>
            <a:pPr algn="ctr">
              <a:buNone/>
            </a:pPr>
            <a:r>
              <a:rPr lang="ru-RU" b="1" i="1" dirty="0" smtClean="0">
                <a:ln w="11430"/>
                <a:solidFill>
                  <a:srgbClr val="00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mic Sans MS" pitchFamily="66" charset="0"/>
              </a:rPr>
              <a:t>игра для </a:t>
            </a:r>
            <a:r>
              <a:rPr lang="ru-RU" b="1" i="1" smtClean="0">
                <a:ln w="11430"/>
                <a:solidFill>
                  <a:srgbClr val="00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mic Sans MS" pitchFamily="66" charset="0"/>
              </a:rPr>
              <a:t>учащихся </a:t>
            </a:r>
            <a:r>
              <a:rPr lang="ru-RU" b="1" i="1" smtClean="0">
                <a:ln w="11430"/>
                <a:solidFill>
                  <a:srgbClr val="00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mic Sans MS" pitchFamily="66" charset="0"/>
              </a:rPr>
              <a:t>2 </a:t>
            </a:r>
            <a:r>
              <a:rPr lang="ru-RU" b="1" i="1" dirty="0" smtClean="0">
                <a:ln w="11430"/>
                <a:solidFill>
                  <a:srgbClr val="00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mic Sans MS" pitchFamily="66" charset="0"/>
              </a:rPr>
              <a:t>классов.</a:t>
            </a:r>
          </a:p>
          <a:p>
            <a:pPr algn="ctr">
              <a:buNone/>
            </a:pPr>
            <a:endParaRPr lang="ru-RU" b="1" i="1" dirty="0" smtClean="0">
              <a:ln w="11430"/>
              <a:solidFill>
                <a:srgbClr val="00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Comic Sans MS" pitchFamily="66" charset="0"/>
            </a:endParaRPr>
          </a:p>
          <a:p>
            <a:pPr algn="ctr">
              <a:buNone/>
            </a:pPr>
            <a:endParaRPr lang="ru-RU" b="1" i="1" dirty="0" smtClean="0">
              <a:ln w="11430"/>
              <a:solidFill>
                <a:srgbClr val="00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Autofit/>
          </a:bodyPr>
          <a:lstStyle/>
          <a:p>
            <a:r>
              <a:rPr lang="ru-RU" sz="1800" b="1" i="1" dirty="0" smtClean="0">
                <a:solidFill>
                  <a:srgbClr val="C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ПРАВИЛА ЧТЕНИЯ         50 баллов</a:t>
            </a:r>
            <a:br>
              <a:rPr lang="ru-RU" sz="1800" b="1" i="1" dirty="0" smtClean="0">
                <a:solidFill>
                  <a:srgbClr val="C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</a:br>
            <a:endParaRPr lang="ru-RU" sz="1800" dirty="0"/>
          </a:p>
        </p:txBody>
      </p:sp>
      <p:sp>
        <p:nvSpPr>
          <p:cNvPr id="4" name="TextBox 3"/>
          <p:cNvSpPr txBox="1"/>
          <p:nvPr/>
        </p:nvSpPr>
        <p:spPr>
          <a:xfrm>
            <a:off x="2000232" y="785794"/>
            <a:ext cx="6643734" cy="600164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Какое слово читается не по правилам?</a:t>
            </a:r>
            <a:endParaRPr lang="ru-RU" sz="4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7200" b="1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why</a:t>
            </a:r>
            <a:endParaRPr lang="en-US" sz="7200" b="1" spc="50" dirty="0" smtClean="0">
              <a:ln w="11430"/>
              <a:solidFill>
                <a:srgbClr val="FFFF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7200" b="1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live</a:t>
            </a:r>
            <a:endParaRPr lang="en-US" sz="7200" b="1" spc="50" dirty="0" smtClean="0">
              <a:ln w="11430"/>
              <a:solidFill>
                <a:srgbClr val="FFFF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7200" b="1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like</a:t>
            </a:r>
            <a:endParaRPr lang="en-US" sz="7200" b="1" spc="50" dirty="0" smtClean="0">
              <a:ln w="11430"/>
              <a:solidFill>
                <a:srgbClr val="FFFF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7200" b="1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is</a:t>
            </a:r>
            <a:endParaRPr lang="ru-RU" sz="4400" b="1" spc="50" dirty="0">
              <a:ln w="11430"/>
              <a:solidFill>
                <a:srgbClr val="FFFF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Управляющая кнопка: далее 4">
            <a:hlinkClick r:id="rId4" action="ppaction://hlinksldjump" highlightClick="1"/>
          </p:cNvPr>
          <p:cNvSpPr/>
          <p:nvPr/>
        </p:nvSpPr>
        <p:spPr>
          <a:xfrm>
            <a:off x="8215338" y="5857892"/>
            <a:ext cx="714380" cy="78581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14290"/>
            <a:ext cx="4481514" cy="642942"/>
          </a:xfrm>
        </p:spPr>
        <p:txBody>
          <a:bodyPr>
            <a:normAutofit/>
          </a:bodyPr>
          <a:lstStyle/>
          <a:p>
            <a:r>
              <a:rPr lang="ru-RU" sz="2400" b="1" i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СПОРТ </a:t>
            </a:r>
            <a:r>
              <a:rPr lang="en-US" sz="2400" b="1" i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b="1" i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10 баллов</a:t>
            </a:r>
            <a:endParaRPr lang="ru-RU" sz="2400" b="1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 rot="846314">
            <a:off x="5080060" y="2344431"/>
            <a:ext cx="3318785" cy="3993804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  <p:sp>
        <p:nvSpPr>
          <p:cNvPr id="4" name="TextBox 3"/>
          <p:cNvSpPr txBox="1"/>
          <p:nvPr/>
        </p:nvSpPr>
        <p:spPr>
          <a:xfrm>
            <a:off x="214282" y="1214422"/>
            <a:ext cx="8715436" cy="477053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чём не соревнуются на спортивном празднике?</a:t>
            </a:r>
          </a:p>
          <a:p>
            <a:pPr>
              <a:buFont typeface="Wingdings" pitchFamily="2" charset="2"/>
              <a:buChar char="v"/>
            </a:pPr>
            <a:r>
              <a:rPr lang="en-US" sz="54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54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jump</a:t>
            </a:r>
            <a:endParaRPr lang="en-US" sz="5400" b="1" spc="50" dirty="0" smtClean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54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54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hlinkClick r:id="rId5" action="ppaction://hlinksldjump"/>
              </a:rPr>
              <a:t>sing</a:t>
            </a:r>
            <a:endParaRPr lang="en-US" sz="5400" b="1" spc="50" dirty="0" smtClean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54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54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swim</a:t>
            </a:r>
            <a:endParaRPr lang="en-US" sz="5400" b="1" spc="50" dirty="0" smtClean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54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54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run</a:t>
            </a:r>
            <a:endParaRPr lang="ru-RU" sz="5400" b="1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Управляющая кнопка: далее 4">
            <a:hlinkClick r:id="rId6" action="ppaction://hlinksldjump" highlightClick="1"/>
          </p:cNvPr>
          <p:cNvSpPr/>
          <p:nvPr/>
        </p:nvSpPr>
        <p:spPr>
          <a:xfrm>
            <a:off x="8429620" y="6072182"/>
            <a:ext cx="714380" cy="78581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СПОРТ 20 баллов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43174" y="1071546"/>
            <a:ext cx="42507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923E7"/>
                </a:solidFill>
                <a:latin typeface="Times New Roman" pitchFamily="18" charset="0"/>
                <a:cs typeface="Times New Roman" pitchFamily="18" charset="0"/>
              </a:rPr>
              <a:t>Продолжи рифмовки:</a:t>
            </a:r>
            <a:endParaRPr lang="ru-RU" sz="3200" b="1" dirty="0">
              <a:solidFill>
                <a:srgbClr val="0923E7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7158" y="2857496"/>
            <a:ext cx="3571900" cy="286232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3600" b="1" spc="50" dirty="0" err="1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I,i</a:t>
            </a:r>
            <a:r>
              <a:rPr lang="en-US" sz="3600" b="1" spc="50" dirty="0" smtClean="0">
                <a:ln w="11430"/>
                <a:solidFill>
                  <a:srgbClr val="0923E7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- we can  …</a:t>
            </a:r>
          </a:p>
          <a:p>
            <a:r>
              <a:rPr lang="en-US" sz="3600" b="1" spc="50" dirty="0" err="1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A,a</a:t>
            </a:r>
            <a:r>
              <a:rPr lang="en-US" sz="36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en-US" sz="3600" b="1" spc="50" dirty="0" smtClean="0">
                <a:ln w="11430"/>
                <a:solidFill>
                  <a:srgbClr val="0923E7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– we can …</a:t>
            </a:r>
          </a:p>
          <a:p>
            <a:r>
              <a:rPr lang="en-US" sz="3600" b="1" spc="50" dirty="0" err="1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O,o</a:t>
            </a:r>
            <a:r>
              <a:rPr lang="en-US" sz="3600" b="1" spc="50" dirty="0" smtClean="0">
                <a:ln w="11430"/>
                <a:solidFill>
                  <a:srgbClr val="0923E7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– we can …</a:t>
            </a:r>
          </a:p>
          <a:p>
            <a:r>
              <a:rPr lang="en-US" sz="36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E </a:t>
            </a:r>
            <a:r>
              <a:rPr lang="en-US" sz="3600" b="1" spc="50" dirty="0" err="1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e</a:t>
            </a:r>
            <a:r>
              <a:rPr lang="en-US" sz="36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en-US" sz="3600" b="1" spc="50" dirty="0" smtClean="0">
                <a:ln w="11430"/>
                <a:solidFill>
                  <a:srgbClr val="0923E7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-  we can…</a:t>
            </a:r>
          </a:p>
          <a:p>
            <a:r>
              <a:rPr lang="en-US" sz="3600" b="1" spc="50" dirty="0" err="1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H,h</a:t>
            </a:r>
            <a:r>
              <a:rPr lang="en-US" sz="3600" b="1" spc="50" dirty="0" smtClean="0">
                <a:ln w="11430"/>
                <a:solidFill>
                  <a:srgbClr val="0923E7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– we can …</a:t>
            </a:r>
            <a:endParaRPr lang="ru-RU" sz="3600" b="1" spc="50" dirty="0">
              <a:ln w="11430"/>
              <a:solidFill>
                <a:srgbClr val="0923E7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14810" y="2786058"/>
            <a:ext cx="4714908" cy="36009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32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  <a:cs typeface="Times New Roman" pitchFamily="18" charset="0"/>
              </a:rPr>
              <a:t>One, one  </a:t>
            </a:r>
            <a:r>
              <a:rPr lang="en-US" sz="3200" b="1" spc="50" dirty="0" smtClean="0">
                <a:ln w="11430"/>
                <a:solidFill>
                  <a:srgbClr val="0923E7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  <a:cs typeface="Times New Roman" pitchFamily="18" charset="0"/>
              </a:rPr>
              <a:t>- we can …</a:t>
            </a:r>
          </a:p>
          <a:p>
            <a:r>
              <a:rPr lang="en-US" sz="32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  <a:cs typeface="Times New Roman" pitchFamily="18" charset="0"/>
              </a:rPr>
              <a:t>Two, two </a:t>
            </a:r>
            <a:r>
              <a:rPr lang="en-US" sz="3200" b="1" spc="50" dirty="0" smtClean="0">
                <a:ln w="11430"/>
                <a:solidFill>
                  <a:srgbClr val="0923E7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  <a:cs typeface="Times New Roman" pitchFamily="18" charset="0"/>
              </a:rPr>
              <a:t>– what can you do?</a:t>
            </a:r>
          </a:p>
          <a:p>
            <a:r>
              <a:rPr lang="en-US" sz="32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  <a:cs typeface="Times New Roman" pitchFamily="18" charset="0"/>
              </a:rPr>
              <a:t>Three, three </a:t>
            </a:r>
            <a:r>
              <a:rPr lang="en-US" sz="3200" b="1" spc="50" dirty="0" smtClean="0">
                <a:ln w="11430"/>
                <a:solidFill>
                  <a:srgbClr val="0923E7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  <a:cs typeface="Times New Roman" pitchFamily="18" charset="0"/>
              </a:rPr>
              <a:t>– I can …</a:t>
            </a:r>
          </a:p>
          <a:p>
            <a:r>
              <a:rPr lang="en-US" sz="32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  <a:cs typeface="Times New Roman" pitchFamily="18" charset="0"/>
              </a:rPr>
              <a:t>Four, four </a:t>
            </a:r>
            <a:r>
              <a:rPr lang="en-US" sz="3200" b="1" spc="50" dirty="0" smtClean="0">
                <a:ln w="11430"/>
                <a:solidFill>
                  <a:srgbClr val="0923E7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  <a:cs typeface="Times New Roman" pitchFamily="18" charset="0"/>
              </a:rPr>
              <a:t>– he can …</a:t>
            </a:r>
          </a:p>
          <a:p>
            <a:r>
              <a:rPr lang="en-US" sz="32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  <a:cs typeface="Times New Roman" pitchFamily="18" charset="0"/>
              </a:rPr>
              <a:t>Five, five </a:t>
            </a:r>
            <a:r>
              <a:rPr lang="en-US" sz="3200" b="1" spc="50" dirty="0" smtClean="0">
                <a:ln w="11430"/>
                <a:solidFill>
                  <a:srgbClr val="0923E7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  <a:cs typeface="Times New Roman" pitchFamily="18" charset="0"/>
              </a:rPr>
              <a:t>– it can …</a:t>
            </a:r>
          </a:p>
          <a:p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Управляющая кнопка: далее 3">
            <a:hlinkClick r:id="rId2" action="ppaction://hlinksldjump" highlightClick="1"/>
          </p:cNvPr>
          <p:cNvSpPr/>
          <p:nvPr/>
        </p:nvSpPr>
        <p:spPr>
          <a:xfrm>
            <a:off x="8215338" y="5857892"/>
            <a:ext cx="714380" cy="78581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3357554" cy="571480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СПОРТ 30 баллов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4" name="Управляющая кнопка: далее 3">
            <a:hlinkClick r:id="rId2" action="ppaction://hlinksldjump" highlightClick="1"/>
          </p:cNvPr>
          <p:cNvSpPr/>
          <p:nvPr/>
        </p:nvSpPr>
        <p:spPr>
          <a:xfrm>
            <a:off x="8215338" y="5857892"/>
            <a:ext cx="714380" cy="78581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42844" y="571480"/>
            <a:ext cx="88524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923E7"/>
                </a:solidFill>
                <a:latin typeface="Times New Roman" pitchFamily="18" charset="0"/>
                <a:cs typeface="Times New Roman" pitchFamily="18" charset="0"/>
              </a:rPr>
              <a:t>Что умеют делать обладатели этих предметов?</a:t>
            </a:r>
            <a:endParaRPr lang="ru-RU" sz="3200" b="1" dirty="0">
              <a:solidFill>
                <a:srgbClr val="0923E7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84" name="Picture 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0760" y="3429000"/>
            <a:ext cx="1620000" cy="15336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3085" name="Picture 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786" y="3214686"/>
            <a:ext cx="1620000" cy="158232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3086" name="Picture 1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57554" y="3214686"/>
            <a:ext cx="1608673" cy="162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3088" name="Picture 1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928794" y="4929198"/>
            <a:ext cx="2214578" cy="157163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3091" name="Picture 19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5786" y="1357298"/>
            <a:ext cx="1620000" cy="156369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3092" name="Picture 20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143636" y="1643050"/>
            <a:ext cx="1620000" cy="14271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3093" name="Picture 21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3357554" y="1428736"/>
            <a:ext cx="1620000" cy="151238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3500430" cy="571480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СПОРТ  40 баллов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428604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8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Назовите слова, близкие по смыслу выделенным словам в каждом столбике.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7" name="Схема 6"/>
          <p:cNvGraphicFramePr/>
          <p:nvPr/>
        </p:nvGraphicFramePr>
        <p:xfrm>
          <a:off x="0" y="1071546"/>
          <a:ext cx="9144000" cy="57864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Управляющая кнопка: далее 3">
            <a:hlinkClick r:id="rId6" action="ppaction://hlinksldjump" highlightClick="1"/>
          </p:cNvPr>
          <p:cNvSpPr/>
          <p:nvPr/>
        </p:nvSpPr>
        <p:spPr>
          <a:xfrm>
            <a:off x="8215338" y="5857892"/>
            <a:ext cx="714380" cy="78581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705880" cy="642942"/>
          </a:xfrm>
        </p:spPr>
        <p:txBody>
          <a:bodyPr>
            <a:normAutofit/>
          </a:bodyPr>
          <a:lstStyle/>
          <a:p>
            <a:r>
              <a:rPr lang="ru-RU" b="1" i="1" cap="none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Спорт 50 баллов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57356" y="3429000"/>
            <a:ext cx="5357850" cy="1143008"/>
          </a:xfrm>
          <a:prstGeom prst="rect">
            <a:avLst/>
          </a:prstGeom>
          <a:noFill/>
        </p:spPr>
        <p:txBody>
          <a:bodyPr wrap="square" rtlCol="0">
            <a:prstTxWarp prst="textDoubleWave1">
              <a:avLst>
                <a:gd name="adj1" fmla="val 12500"/>
                <a:gd name="adj2" fmla="val 986"/>
              </a:avLst>
            </a:prstTxWarp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Comic Sans MS" pitchFamily="66" charset="0"/>
                <a:hlinkClick r:id="rId3" action="ppaction://hlinksldjump"/>
              </a:rPr>
              <a:t>Кот в мешке</a:t>
            </a:r>
            <a:endParaRPr lang="ru-RU" dirty="0">
              <a:solidFill>
                <a:srgbClr val="00206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71546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Мальчик Петя разложил карточки с буквами по всей комнате.  Собери их и прочитай предложение.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Управляющая кнопка: далее 6">
            <a:hlinkClick r:id="rId2" action="ppaction://hlinksldjump" highlightClick="1"/>
          </p:cNvPr>
          <p:cNvSpPr/>
          <p:nvPr/>
        </p:nvSpPr>
        <p:spPr>
          <a:xfrm>
            <a:off x="8429620" y="6072182"/>
            <a:ext cx="714380" cy="78581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 t="16995" r="5914" b="2528"/>
          <a:stretch>
            <a:fillRect/>
          </a:stretch>
        </p:blipFill>
        <p:spPr bwMode="auto">
          <a:xfrm>
            <a:off x="142844" y="1071546"/>
            <a:ext cx="7500990" cy="5643577"/>
          </a:xfrm>
          <a:prstGeom prst="round2DiagRect">
            <a:avLst/>
          </a:prstGeom>
          <a:noFill/>
          <a:ln w="38100">
            <a:solidFill>
              <a:srgbClr val="FFC000"/>
            </a:solidFill>
            <a:miter lim="800000"/>
            <a:headEnd/>
            <a:tailEnd/>
          </a:ln>
        </p:spPr>
      </p:pic>
      <p:sp>
        <p:nvSpPr>
          <p:cNvPr id="5" name="Управляющая кнопка: домой 4">
            <a:hlinkClick r:id="rId4" action="ppaction://hlinksldjump" highlightClick="1"/>
          </p:cNvPr>
          <p:cNvSpPr/>
          <p:nvPr/>
        </p:nvSpPr>
        <p:spPr>
          <a:xfrm>
            <a:off x="8358214" y="3714752"/>
            <a:ext cx="785786" cy="78581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Documents and Settings\Admin\Рабочий стол\plav.jpg"/>
          <p:cNvPicPr>
            <a:picLocks noChangeAspect="1" noChangeArrowheads="1"/>
          </p:cNvPicPr>
          <p:nvPr/>
        </p:nvPicPr>
        <p:blipFill>
          <a:blip r:embed="rId2">
            <a:lum bright="40000"/>
          </a:blip>
          <a:srcRect/>
          <a:stretch>
            <a:fillRect/>
          </a:stretch>
        </p:blipFill>
        <p:spPr bwMode="auto">
          <a:xfrm>
            <a:off x="-1" y="1"/>
            <a:ext cx="9196335" cy="689725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714348" y="5072074"/>
            <a:ext cx="758933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I like to swim.</a:t>
            </a:r>
            <a:endParaRPr lang="ru-RU" sz="8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8" name="Управляющая кнопка: домой 7">
            <a:hlinkClick r:id="rId3" action="ppaction://hlinksldjump" highlightClick="1"/>
          </p:cNvPr>
          <p:cNvSpPr/>
          <p:nvPr/>
        </p:nvSpPr>
        <p:spPr>
          <a:xfrm>
            <a:off x="8286776" y="6029874"/>
            <a:ext cx="857224" cy="82812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ЖИВОТНЫЕ  10 баллов</a:t>
            </a:r>
            <a:b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</a:b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214282" y="857232"/>
            <a:ext cx="8929718" cy="550920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 ком мы можем сказать: «</a:t>
            </a:r>
            <a:r>
              <a:rPr lang="en-US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Long, green, angry</a:t>
            </a:r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»?</a:t>
            </a:r>
            <a:endParaRPr lang="en-US" sz="4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v"/>
            </a:pPr>
            <a:r>
              <a:rPr lang="en-US" sz="66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2" action="ppaction://hlinksldjump"/>
              </a:rPr>
              <a:t>fox</a:t>
            </a:r>
            <a:endParaRPr lang="en-US" sz="6600" b="1" spc="50" dirty="0" smtClean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v"/>
            </a:pPr>
            <a:r>
              <a:rPr lang="en-US" sz="66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2" action="ppaction://hlinksldjump"/>
              </a:rPr>
              <a:t>frog</a:t>
            </a:r>
            <a:endParaRPr lang="en-US" sz="6600" b="1" spc="50" dirty="0" smtClean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v"/>
            </a:pPr>
            <a:r>
              <a:rPr lang="en-US" sz="66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2" action="ppaction://hlinksldjump"/>
              </a:rPr>
              <a:t>cockerel</a:t>
            </a:r>
            <a:endParaRPr lang="en-US" sz="6600" b="1" spc="50" dirty="0" smtClean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v"/>
            </a:pPr>
            <a:r>
              <a:rPr lang="en-US" sz="66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3" action="ppaction://hlinksldjump"/>
              </a:rPr>
              <a:t>crocodile</a:t>
            </a:r>
            <a:endParaRPr lang="ru-RU" sz="6600" b="1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Управляющая кнопка: далее 5">
            <a:hlinkClick r:id="rId4" action="ppaction://hlinksldjump" highlightClick="1"/>
          </p:cNvPr>
          <p:cNvSpPr/>
          <p:nvPr/>
        </p:nvSpPr>
        <p:spPr>
          <a:xfrm>
            <a:off x="8215338" y="6072206"/>
            <a:ext cx="571504" cy="5715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ЖИВОТНЫЕ  20 баллов</a:t>
            </a:r>
            <a:b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</a:b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214282" y="857232"/>
            <a:ext cx="8898947" cy="550920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Назови </a:t>
            </a:r>
            <a:r>
              <a:rPr lang="en-US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animal</a:t>
            </a:r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которое </a:t>
            </a:r>
          </a:p>
          <a:p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en-US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can’t swim</a:t>
            </a:r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  <a:endParaRPr lang="en-US" sz="4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44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66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sz="66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dog</a:t>
            </a:r>
            <a:endParaRPr lang="en-US" sz="6600" b="1" spc="50" dirty="0" smtClean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66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a crocodile</a:t>
            </a:r>
            <a:endParaRPr lang="en-US" sz="6600" b="1" spc="50" dirty="0" smtClean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66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a cockerel</a:t>
            </a:r>
            <a:endParaRPr lang="en-US" sz="6600" b="1" spc="50" dirty="0" smtClean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66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a frog</a:t>
            </a:r>
            <a:endParaRPr lang="ru-RU" sz="6600" b="1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Управляющая кнопка: далее 4">
            <a:hlinkClick r:id="rId4" action="ppaction://hlinksldjump" highlightClick="1"/>
          </p:cNvPr>
          <p:cNvSpPr/>
          <p:nvPr/>
        </p:nvSpPr>
        <p:spPr>
          <a:xfrm>
            <a:off x="8215338" y="5857892"/>
            <a:ext cx="714380" cy="78581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2845" y="571480"/>
          <a:ext cx="8786874" cy="5929356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2286015"/>
                <a:gridCol w="1500198"/>
                <a:gridCol w="1357322"/>
                <a:gridCol w="1214446"/>
                <a:gridCol w="1143008"/>
                <a:gridCol w="1285885"/>
              </a:tblGrid>
              <a:tr h="1482339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ПРАВИЛА ЧТЕНИЯ</a:t>
                      </a:r>
                      <a:endParaRPr lang="ru-RU" b="1" i="1" dirty="0">
                        <a:solidFill>
                          <a:srgbClr val="FF0000"/>
                        </a:solidFill>
                        <a:latin typeface="Times New Roman" pitchFamily="18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hlinkClick r:id="rId2" action="ppaction://hlinksldjump"/>
                        </a:rPr>
                        <a:t>10</a:t>
                      </a:r>
                      <a:endParaRPr lang="ru-RU" sz="3200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hlinkClick r:id="rId3" action="ppaction://hlinksldjump"/>
                        </a:rPr>
                        <a:t>20</a:t>
                      </a:r>
                      <a:endParaRPr lang="ru-RU" sz="3200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hlinkClick r:id="rId4" action="ppaction://hlinksldjump"/>
                        </a:rPr>
                        <a:t>30</a:t>
                      </a:r>
                      <a:endParaRPr lang="ru-RU" sz="3200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hlinkClick r:id="rId5" action="ppaction://hlinksldjump"/>
                        </a:rPr>
                        <a:t>40</a:t>
                      </a:r>
                      <a:endParaRPr lang="ru-RU" sz="3200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hlinkClick r:id="rId6" action="ppaction://hlinksldjump"/>
                        </a:rPr>
                        <a:t>50</a:t>
                      </a:r>
                      <a:endParaRPr lang="ru-RU" sz="3200" b="1" i="1" dirty="0"/>
                    </a:p>
                  </a:txBody>
                  <a:tcPr anchor="ctr"/>
                </a:tc>
              </a:tr>
              <a:tr h="1482339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FF0000"/>
                          </a:solidFill>
                        </a:rPr>
                        <a:t>СПОРТ,</a:t>
                      </a:r>
                      <a:endParaRPr lang="ru-RU" b="1" i="1" dirty="0">
                        <a:solidFill>
                          <a:srgbClr val="FF0000"/>
                        </a:solidFill>
                        <a:latin typeface="Times New Roman" pitchFamily="18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hlinkClick r:id="rId7" action="ppaction://hlinksldjump"/>
                        </a:rPr>
                        <a:t>10</a:t>
                      </a:r>
                      <a:endParaRPr lang="ru-RU" sz="3200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hlinkClick r:id="rId8" action="ppaction://hlinksldjump"/>
                        </a:rPr>
                        <a:t>20</a:t>
                      </a:r>
                      <a:endParaRPr lang="ru-RU" sz="3200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hlinkClick r:id="rId9" action="ppaction://hlinksldjump"/>
                        </a:rPr>
                        <a:t>30</a:t>
                      </a:r>
                      <a:endParaRPr lang="ru-RU" sz="3200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hlinkClick r:id="rId10" action="ppaction://hlinksldjump"/>
                        </a:rPr>
                        <a:t>40</a:t>
                      </a:r>
                      <a:endParaRPr lang="ru-RU" sz="3200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hlinkClick r:id="rId11" action="ppaction://hlinksldjump"/>
                        </a:rPr>
                        <a:t>50</a:t>
                      </a:r>
                      <a:endParaRPr lang="ru-RU" sz="3200" b="1" i="1" dirty="0"/>
                    </a:p>
                  </a:txBody>
                  <a:tcPr anchor="ctr"/>
                </a:tc>
              </a:tr>
              <a:tr h="1482339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FF0000"/>
                          </a:solidFill>
                        </a:rPr>
                        <a:t>ЖИВОТНЫЕ</a:t>
                      </a:r>
                      <a:endParaRPr lang="ru-RU" b="1" i="1" dirty="0">
                        <a:solidFill>
                          <a:srgbClr val="FF0000"/>
                        </a:solidFill>
                        <a:latin typeface="Times New Roman" pitchFamily="18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hlinkClick r:id="rId12" action="ppaction://hlinksldjump"/>
                        </a:rPr>
                        <a:t>10</a:t>
                      </a:r>
                      <a:endParaRPr lang="ru-RU" sz="3200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hlinkClick r:id="rId13" action="ppaction://hlinksldjump"/>
                        </a:rPr>
                        <a:t>20</a:t>
                      </a:r>
                      <a:endParaRPr lang="ru-RU" sz="3200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hlinkClick r:id="rId14" action="ppaction://hlinksldjump"/>
                        </a:rPr>
                        <a:t>30</a:t>
                      </a:r>
                      <a:endParaRPr lang="ru-RU" sz="3200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hlinkClick r:id="rId15" action="ppaction://hlinksldjump"/>
                        </a:rPr>
                        <a:t>40</a:t>
                      </a:r>
                      <a:endParaRPr lang="ru-RU" sz="3200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hlinkClick r:id="rId16" action="ppaction://hlinksldjump"/>
                        </a:rPr>
                        <a:t>50</a:t>
                      </a:r>
                      <a:endParaRPr lang="ru-RU" sz="3200" b="1" i="1" dirty="0"/>
                    </a:p>
                  </a:txBody>
                  <a:tcPr anchor="ctr"/>
                </a:tc>
              </a:tr>
              <a:tr h="1482339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FF0000"/>
                          </a:solidFill>
                        </a:rPr>
                        <a:t>ВОПРОСЫ ОТ </a:t>
                      </a:r>
                    </a:p>
                    <a:p>
                      <a:r>
                        <a:rPr lang="ru-RU" b="1" dirty="0" smtClean="0">
                          <a:solidFill>
                            <a:srgbClr val="FF0000"/>
                          </a:solidFill>
                        </a:rPr>
                        <a:t>ТИМА И ТОМА</a:t>
                      </a:r>
                      <a:endParaRPr lang="ru-RU" b="1" i="1" dirty="0">
                        <a:solidFill>
                          <a:srgbClr val="FF0000"/>
                        </a:solidFill>
                        <a:latin typeface="Times New Roman" pitchFamily="18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hlinkClick r:id="rId17" action="ppaction://hlinksldjump"/>
                        </a:rPr>
                        <a:t>10</a:t>
                      </a:r>
                      <a:endParaRPr lang="ru-RU" sz="3200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hlinkClick r:id="rId18" action="ppaction://hlinksldjump"/>
                        </a:rPr>
                        <a:t>20</a:t>
                      </a:r>
                      <a:endParaRPr lang="ru-RU" sz="3200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hlinkClick r:id="rId19" action="ppaction://hlinksldjump"/>
                        </a:rPr>
                        <a:t>30</a:t>
                      </a:r>
                      <a:endParaRPr lang="ru-RU" sz="3200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hlinkClick r:id="rId20" action="ppaction://hlinksldjump"/>
                        </a:rPr>
                        <a:t>40</a:t>
                      </a:r>
                      <a:endParaRPr lang="ru-RU" sz="3200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hlinkClick r:id="rId21" action="ppaction://hlinksldjump"/>
                        </a:rPr>
                        <a:t>50</a:t>
                      </a:r>
                      <a:endParaRPr lang="ru-RU" sz="3200" b="1" i="1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6842"/>
          </a:xfrm>
        </p:spPr>
        <p:txBody>
          <a:bodyPr>
            <a:normAutofit fontScale="90000"/>
          </a:bodyPr>
          <a:lstStyle/>
          <a:p>
            <a:pPr algn="l"/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ЖИВОТНЫЕ  30 баллов</a:t>
            </a:r>
            <a:b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</a:b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214282" y="571480"/>
            <a:ext cx="8929718" cy="560153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Выбери верное окончание предложения.</a:t>
            </a:r>
          </a:p>
          <a:p>
            <a:r>
              <a:rPr lang="en-US" sz="5400" b="1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It’s a cat. The cat …</a:t>
            </a:r>
          </a:p>
          <a:p>
            <a:pPr>
              <a:buFont typeface="Wingdings" pitchFamily="2" charset="2"/>
              <a:buChar char="v"/>
            </a:pPr>
            <a:r>
              <a:rPr lang="en-US" sz="6600" b="1" spc="50" dirty="0" smtClean="0">
                <a:ln w="11430"/>
                <a:solidFill>
                  <a:srgbClr val="00B0F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is green.</a:t>
            </a:r>
            <a:endParaRPr lang="en-US" sz="6600" b="1" spc="50" dirty="0" smtClean="0">
              <a:ln w="11430"/>
              <a:solidFill>
                <a:srgbClr val="00B0F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6600" b="1" spc="50" dirty="0" smtClean="0">
                <a:ln w="11430"/>
                <a:solidFill>
                  <a:srgbClr val="00B0F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likes milk.</a:t>
            </a:r>
            <a:endParaRPr lang="en-US" sz="6600" b="1" spc="50" dirty="0" smtClean="0">
              <a:ln w="11430"/>
              <a:solidFill>
                <a:srgbClr val="00B0F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6600" b="1" spc="50" dirty="0" smtClean="0">
                <a:ln w="11430"/>
                <a:solidFill>
                  <a:srgbClr val="00B0F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have got a hat.</a:t>
            </a:r>
            <a:endParaRPr lang="en-US" sz="6600" b="1" spc="50" dirty="0" smtClean="0">
              <a:ln w="11430"/>
              <a:solidFill>
                <a:srgbClr val="00B0F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Управляющая кнопка: далее 4">
            <a:hlinkClick r:id="rId4" action="ppaction://hlinksldjump" highlightClick="1"/>
          </p:cNvPr>
          <p:cNvSpPr/>
          <p:nvPr/>
        </p:nvSpPr>
        <p:spPr>
          <a:xfrm>
            <a:off x="8215338" y="5857892"/>
            <a:ext cx="714380" cy="78581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328982" cy="654032"/>
          </a:xfrm>
        </p:spPr>
        <p:txBody>
          <a:bodyPr>
            <a:normAutofit fontScale="90000"/>
          </a:bodyPr>
          <a:lstStyle/>
          <a:p>
            <a:pPr algn="l"/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ЖИВОТНЫЕ  40 баллов</a:t>
            </a:r>
            <a:b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</a:b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142844" y="571480"/>
            <a:ext cx="8858312" cy="6124754"/>
          </a:xfrm>
          <a:prstGeom prst="rect">
            <a:avLst/>
          </a:prstGeom>
          <a:noFill/>
          <a:effectLst>
            <a:softEdge rad="317500"/>
          </a:effectLst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Угадай, кто это!</a:t>
            </a:r>
            <a:endParaRPr lang="ru-RU" sz="2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ru-RU" sz="2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Ø"/>
            </a:pPr>
            <a:r>
              <a:rPr lang="en-US" sz="4000" b="1" spc="50" dirty="0" smtClean="0">
                <a:ln w="11430"/>
                <a:solidFill>
                  <a:srgbClr val="0923E7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 am red and I have got fine</a:t>
            </a:r>
          </a:p>
          <a:p>
            <a:r>
              <a:rPr lang="en-US" sz="4000" b="1" spc="50" dirty="0" smtClean="0">
                <a:ln w="11430"/>
                <a:solidFill>
                  <a:srgbClr val="0923E7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tail. I live In the forest, I like hens.</a:t>
            </a:r>
          </a:p>
          <a:p>
            <a:pPr>
              <a:buFont typeface="Wingdings" pitchFamily="2" charset="2"/>
              <a:buChar char="Ø"/>
            </a:pPr>
            <a:r>
              <a:rPr lang="en-US" sz="4000" b="1" spc="50" dirty="0" smtClean="0">
                <a:ln w="11430"/>
                <a:solidFill>
                  <a:srgbClr val="0923E7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It looks like a big dog. It is grey and it has got big teeth.</a:t>
            </a:r>
          </a:p>
          <a:p>
            <a:pPr>
              <a:buFont typeface="Wingdings" pitchFamily="2" charset="2"/>
              <a:buChar char="Ø"/>
            </a:pPr>
            <a:r>
              <a:rPr lang="en-US" sz="4000" b="1" spc="50" dirty="0" smtClean="0">
                <a:ln w="11430"/>
                <a:solidFill>
                  <a:srgbClr val="0923E7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 live in the river. I am not a fish. I jump in the field. I have got a green coat.</a:t>
            </a:r>
          </a:p>
          <a:p>
            <a:pPr>
              <a:buFont typeface="Wingdings" pitchFamily="2" charset="2"/>
              <a:buChar char="Ø"/>
            </a:pPr>
            <a:r>
              <a:rPr lang="en-US" sz="4000" b="1" spc="50" dirty="0" smtClean="0">
                <a:ln w="11430"/>
                <a:solidFill>
                  <a:srgbClr val="0923E7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Who is the king of the animals?</a:t>
            </a:r>
            <a:endParaRPr lang="ru-RU" sz="5400" b="1" spc="50" dirty="0">
              <a:ln w="11430"/>
              <a:solidFill>
                <a:srgbClr val="0923E7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Управляющая кнопка: далее 4">
            <a:hlinkClick r:id="rId2" action="ppaction://hlinksldjump" highlightClick="1"/>
          </p:cNvPr>
          <p:cNvSpPr/>
          <p:nvPr/>
        </p:nvSpPr>
        <p:spPr>
          <a:xfrm>
            <a:off x="8215338" y="5857892"/>
            <a:ext cx="714380" cy="78581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686172" cy="511156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b="1" i="1" dirty="0" smtClean="0">
                <a:solidFill>
                  <a:srgbClr val="C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ЖИВОТНЫЕ  50 баллов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0" y="500042"/>
            <a:ext cx="9144000" cy="378565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Дополни предложение.</a:t>
            </a:r>
          </a:p>
          <a:p>
            <a:endParaRPr lang="ru-RU" sz="5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en-US" sz="6000" b="1" spc="50" dirty="0" smtClean="0">
                <a:ln w="11430"/>
                <a:solidFill>
                  <a:srgbClr val="00B0F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 think cats are__________</a:t>
            </a:r>
          </a:p>
          <a:p>
            <a:r>
              <a:rPr lang="en-US" sz="6000" b="1" spc="50" dirty="0" smtClean="0">
                <a:ln w="11430"/>
                <a:solidFill>
                  <a:srgbClr val="00B0F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and___________________.</a:t>
            </a:r>
            <a:endParaRPr lang="ru-RU" sz="6000" b="1" spc="50" dirty="0">
              <a:ln w="11430"/>
              <a:solidFill>
                <a:srgbClr val="00B0F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Управляющая кнопка: далее 4">
            <a:hlinkClick r:id="rId2" action="ppaction://hlinksldjump" highlightClick="1"/>
          </p:cNvPr>
          <p:cNvSpPr/>
          <p:nvPr/>
        </p:nvSpPr>
        <p:spPr>
          <a:xfrm>
            <a:off x="8215338" y="5857892"/>
            <a:ext cx="714380" cy="78581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/>
            <a:r>
              <a:rPr lang="ru-RU" sz="2800" b="1" i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Вопросы от Тима и Тома 10 баллов</a:t>
            </a:r>
            <a:endParaRPr lang="ru-RU" sz="2800" b="1" i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42844" y="714356"/>
            <a:ext cx="9001156" cy="5929354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buNone/>
            </a:pPr>
            <a:r>
              <a:rPr lang="en-US" sz="4800" b="1" i="1" u="sng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Guess what it is.</a:t>
            </a:r>
          </a:p>
          <a:p>
            <a:pPr>
              <a:buNone/>
            </a:pPr>
            <a:r>
              <a:rPr lang="en-US" sz="54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It is red and sweet, </a:t>
            </a:r>
          </a:p>
          <a:p>
            <a:pPr>
              <a:buNone/>
            </a:pPr>
            <a:r>
              <a:rPr lang="en-US" sz="54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and it is so good to eat.</a:t>
            </a:r>
            <a:endParaRPr lang="ru-RU" sz="5400" b="1" spc="50" dirty="0" smtClean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>
              <a:buNone/>
            </a:pPr>
            <a:r>
              <a:rPr lang="en-US" sz="4800" b="1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parajita" pitchFamily="34" charset="0"/>
                <a:cs typeface="Aparajita" pitchFamily="34" charset="0"/>
                <a:hlinkClick r:id="rId2" action="ppaction://hlinksldjump"/>
              </a:rPr>
              <a:t>a) an orange</a:t>
            </a:r>
            <a:r>
              <a:rPr lang="en-US" sz="4800" b="1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parajita" pitchFamily="34" charset="0"/>
                <a:cs typeface="Aparajita" pitchFamily="34" charset="0"/>
              </a:rPr>
              <a:t>     </a:t>
            </a:r>
            <a:r>
              <a:rPr lang="en-US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parajita" pitchFamily="34" charset="0"/>
                <a:cs typeface="Aparajita" pitchFamily="34" charset="0"/>
                <a:hlinkClick r:id="rId2" action="ppaction://hlinksldjump"/>
              </a:rPr>
              <a:t>b) an apple    </a:t>
            </a:r>
            <a:endParaRPr lang="en-US" sz="4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parajita" pitchFamily="34" charset="0"/>
              <a:cs typeface="Aparajita" pitchFamily="34" charset="0"/>
            </a:endParaRPr>
          </a:p>
          <a:p>
            <a:pPr>
              <a:buNone/>
            </a:pPr>
            <a:r>
              <a:rPr lang="en-US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parajita" pitchFamily="34" charset="0"/>
                <a:cs typeface="Aparajita" pitchFamily="34" charset="0"/>
                <a:hlinkClick r:id="rId3" action="ppaction://hlinksldjump"/>
              </a:rPr>
              <a:t>c) a carrot</a:t>
            </a:r>
            <a:endParaRPr lang="ru-RU" sz="4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  <a:cs typeface="Aparajita" pitchFamily="34" charset="0"/>
            </a:endParaRPr>
          </a:p>
          <a:p>
            <a:pPr>
              <a:buNone/>
            </a:pP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Управляющая кнопка: далее 4">
            <a:hlinkClick r:id="rId4" action="ppaction://hlinksldjump" highlightClick="1"/>
          </p:cNvPr>
          <p:cNvSpPr/>
          <p:nvPr/>
        </p:nvSpPr>
        <p:spPr>
          <a:xfrm>
            <a:off x="8215338" y="5857892"/>
            <a:ext cx="714380" cy="78581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6858048" cy="439718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/>
            <a:r>
              <a:rPr lang="ru-RU" sz="2800" b="1" i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Вопросы от Тима и Тома 20 баллов</a:t>
            </a:r>
            <a:endParaRPr lang="ru-RU" sz="28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04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29409" y="0"/>
            <a:ext cx="2314591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357158" y="1714488"/>
            <a:ext cx="8501122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6000" b="1" i="0" u="none" strike="noStrike" normalizeH="0" baseline="0" dirty="0" smtClean="0">
                <a:ln w="11430"/>
                <a:solidFill>
                  <a:srgbClr val="0923E7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ndalus" pitchFamily="18" charset="-78"/>
                <a:ea typeface="Times New Roman" pitchFamily="18" charset="0"/>
                <a:cs typeface="Andalus" pitchFamily="18" charset="-78"/>
              </a:rPr>
              <a:t>It has four legs, a long tail and it can give milk.</a:t>
            </a:r>
            <a:endParaRPr kumimoji="0" lang="ru-RU" sz="2800" b="1" i="0" u="none" strike="noStrike" normalizeH="0" baseline="0" dirty="0" smtClean="0">
              <a:ln w="11430"/>
              <a:solidFill>
                <a:srgbClr val="0923E7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" pitchFamily="34" charset="0"/>
              <a:cs typeface="Andalus" pitchFamily="18" charset="-7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normalizeH="0" baseline="0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Calibri" pitchFamily="34" charset="0"/>
              <a:ea typeface="Times New Roman" pitchFamily="18" charset="0"/>
              <a:cs typeface="Bookman Old Style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2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Calibri" pitchFamily="34" charset="0"/>
              <a:ea typeface="Times New Roman" pitchFamily="18" charset="0"/>
              <a:cs typeface="Bookman Old Style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b="1" i="0" u="none" strike="noStrike" normalizeH="0" baseline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Bookman Old Style" pitchFamily="18" charset="0"/>
                <a:hlinkClick r:id="rId3" action="ppaction://hlinksldjump"/>
              </a:rPr>
              <a:t>a</a:t>
            </a:r>
            <a:r>
              <a:rPr kumimoji="0" lang="en-US" sz="4800" b="1" i="0" u="none" strike="noStrike" normalizeH="0" baseline="0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Bookman Old Style" pitchFamily="18" charset="0"/>
                <a:hlinkClick r:id="rId3" action="ppaction://hlinksldjump"/>
              </a:rPr>
              <a:t>) a sheep</a:t>
            </a:r>
            <a:r>
              <a:rPr kumimoji="0" lang="en-US" sz="4800" b="1" i="0" u="none" strike="noStrike" normalizeH="0" baseline="0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Bookman Old Style" pitchFamily="18" charset="0"/>
              </a:rPr>
              <a:t>    </a:t>
            </a:r>
            <a:r>
              <a:rPr kumimoji="0" lang="en-US" sz="4800" b="1" i="0" u="none" strike="noStrike" normalizeH="0" baseline="0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Bookman Old Style" pitchFamily="18" charset="0"/>
                <a:hlinkClick r:id="rId3" action="ppaction://hlinksldjump"/>
              </a:rPr>
              <a:t>b) a pig</a:t>
            </a:r>
            <a:r>
              <a:rPr kumimoji="0" lang="en-US" sz="4800" b="1" i="0" u="none" strike="noStrike" normalizeH="0" baseline="0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Bookman Old Style" pitchFamily="18" charset="0"/>
              </a:rPr>
              <a:t>      </a:t>
            </a:r>
            <a:r>
              <a:rPr kumimoji="0" lang="en-US" sz="4800" b="1" i="0" u="none" strike="noStrike" normalizeH="0" baseline="0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Bookman Old Style" pitchFamily="18" charset="0"/>
                <a:hlinkClick r:id="rId4" action="ppaction://hlinksldjump"/>
              </a:rPr>
              <a:t>c) a cow</a:t>
            </a:r>
            <a:endParaRPr kumimoji="0" lang="en-US" sz="1800" b="1" i="0" u="none" strike="noStrike" normalizeH="0" baseline="0" dirty="0" smtClean="0">
              <a:ln w="11430"/>
              <a:solidFill>
                <a:srgbClr val="FF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857232"/>
            <a:ext cx="5357850" cy="928694"/>
          </a:xfrm>
          <a:prstGeom prst="rect">
            <a:avLst/>
          </a:prstGeom>
        </p:spPr>
        <p:txBody>
          <a:bodyPr wrap="square">
            <a:prstTxWarp prst="textChevron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buNone/>
            </a:pPr>
            <a:r>
              <a:rPr lang="en-US" sz="4000" b="1" i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Guess what it is.</a:t>
            </a:r>
          </a:p>
        </p:txBody>
      </p:sp>
      <p:sp>
        <p:nvSpPr>
          <p:cNvPr id="4" name="Управляющая кнопка: далее 3">
            <a:hlinkClick r:id="rId5" action="ppaction://hlinksldjump" highlightClick="1"/>
          </p:cNvPr>
          <p:cNvSpPr/>
          <p:nvPr/>
        </p:nvSpPr>
        <p:spPr>
          <a:xfrm>
            <a:off x="8215338" y="5857892"/>
            <a:ext cx="714380" cy="78581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7286676" cy="642918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i="1" u="sng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Вопросы от Тима и Тома 30 баллов</a:t>
            </a:r>
            <a:endParaRPr lang="ru-RU" sz="3200" b="1" u="sng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Управляющая кнопка: далее 3">
            <a:hlinkClick r:id="rId2" action="ppaction://hlinksldjump" highlightClick="1"/>
          </p:cNvPr>
          <p:cNvSpPr/>
          <p:nvPr/>
        </p:nvSpPr>
        <p:spPr>
          <a:xfrm>
            <a:off x="8215338" y="5857892"/>
            <a:ext cx="714380" cy="78581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357158" y="2000240"/>
            <a:ext cx="8572560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5400" b="1" i="0" u="none" strike="noStrike" cap="all" normalizeH="0" baseline="0" dirty="0" smtClean="0">
                <a:ln/>
                <a:solidFill>
                  <a:srgbClr val="00B05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Comic Sans MS" pitchFamily="66" charset="0"/>
                <a:ea typeface="Times New Roman" pitchFamily="18" charset="0"/>
                <a:cs typeface="Bookman Old Style" pitchFamily="18" charset="0"/>
              </a:rPr>
              <a:t>I'm an insect. I gather nectar from flowers.</a:t>
            </a:r>
            <a:endParaRPr kumimoji="0" lang="ru-RU" sz="4400" b="1" i="0" u="none" strike="noStrike" cap="all" normalizeH="0" baseline="0" dirty="0" smtClean="0">
              <a:ln/>
              <a:solidFill>
                <a:srgbClr val="00B05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800" b="1" i="0" u="none" strike="noStrike" normalizeH="0" baseline="0" dirty="0" smtClean="0">
                <a:ln/>
                <a:solidFill>
                  <a:srgbClr val="92D05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Calibri" pitchFamily="34" charset="0"/>
                <a:ea typeface="Times New Roman" pitchFamily="18" charset="0"/>
                <a:cs typeface="Bookman Old Style" pitchFamily="18" charset="0"/>
                <a:hlinkClick r:id="rId3" action="ppaction://hlinksldjump"/>
              </a:rPr>
              <a:t>a) a bee</a:t>
            </a:r>
            <a:r>
              <a:rPr kumimoji="0" lang="en-US" sz="4800" b="1" i="0" u="none" strike="noStrike" normalizeH="0" baseline="0" dirty="0" smtClean="0">
                <a:ln/>
                <a:solidFill>
                  <a:srgbClr val="92D05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Calibri" pitchFamily="34" charset="0"/>
                <a:ea typeface="Times New Roman" pitchFamily="18" charset="0"/>
                <a:cs typeface="Bookman Old Style" pitchFamily="18" charset="0"/>
              </a:rPr>
              <a:t>      </a:t>
            </a:r>
            <a:r>
              <a:rPr kumimoji="0" lang="en-US" sz="4800" b="1" i="0" u="none" strike="noStrike" normalizeH="0" baseline="0" dirty="0" smtClean="0">
                <a:ln/>
                <a:solidFill>
                  <a:srgbClr val="92D05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Calibri" pitchFamily="34" charset="0"/>
                <a:ea typeface="Times New Roman" pitchFamily="18" charset="0"/>
                <a:cs typeface="Bookman Old Style" pitchFamily="18" charset="0"/>
                <a:hlinkClick r:id="rId4" action="ppaction://hlinksldjump"/>
              </a:rPr>
              <a:t>b) a bird</a:t>
            </a:r>
            <a:r>
              <a:rPr kumimoji="0" lang="en-US" sz="4800" b="1" i="0" u="none" strike="noStrike" normalizeH="0" baseline="0" dirty="0" smtClean="0">
                <a:ln/>
                <a:solidFill>
                  <a:srgbClr val="92D05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Calibri" pitchFamily="34" charset="0"/>
                <a:ea typeface="Times New Roman" pitchFamily="18" charset="0"/>
                <a:cs typeface="Bookman Old Style" pitchFamily="18" charset="0"/>
              </a:rPr>
              <a:t>     </a:t>
            </a:r>
            <a:r>
              <a:rPr kumimoji="0" lang="en-US" sz="4800" b="1" i="0" u="none" strike="noStrike" normalizeH="0" baseline="0" dirty="0" smtClean="0">
                <a:ln/>
                <a:solidFill>
                  <a:srgbClr val="92D05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Calibri" pitchFamily="34" charset="0"/>
                <a:ea typeface="Times New Roman" pitchFamily="18" charset="0"/>
                <a:cs typeface="Bookman Old Style" pitchFamily="18" charset="0"/>
                <a:hlinkClick r:id="rId4" action="ppaction://hlinksldjump"/>
              </a:rPr>
              <a:t>c) a fly</a:t>
            </a:r>
            <a:endParaRPr kumimoji="0" lang="en-US" sz="4800" b="1" i="0" u="none" strike="noStrike" normalizeH="0" baseline="0" dirty="0" smtClean="0">
              <a:ln/>
              <a:solidFill>
                <a:srgbClr val="92D05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928670"/>
            <a:ext cx="4500594" cy="583646"/>
          </a:xfrm>
          <a:prstGeom prst="rect">
            <a:avLst/>
          </a:prstGeom>
        </p:spPr>
        <p:txBody>
          <a:bodyPr wrap="none">
            <a:prstTxWarp prst="textWave1">
              <a:avLst>
                <a:gd name="adj1" fmla="val 12500"/>
                <a:gd name="adj2" fmla="val -1141"/>
              </a:avLst>
            </a:prstTxWarp>
            <a:spAutoFit/>
          </a:bodyPr>
          <a:lstStyle/>
          <a:p>
            <a:pPr>
              <a:buNone/>
            </a:pPr>
            <a:r>
              <a:rPr lang="en-US" sz="44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923E7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Guess what it is</a:t>
            </a:r>
            <a:r>
              <a:rPr lang="en-US" sz="44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829444" cy="511156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/>
            <a:r>
              <a:rPr lang="ru-RU" sz="3200" b="1" i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Вопросы от Тима и Тома 40 баллов</a:t>
            </a:r>
            <a:endParaRPr lang="ru-RU" sz="32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Управляющая кнопка: далее 3">
            <a:hlinkClick r:id="rId2" action="ppaction://hlinksldjump" highlightClick="1"/>
          </p:cNvPr>
          <p:cNvSpPr/>
          <p:nvPr/>
        </p:nvSpPr>
        <p:spPr>
          <a:xfrm>
            <a:off x="8215338" y="5857892"/>
            <a:ext cx="714380" cy="78581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2143116"/>
            <a:ext cx="8856784" cy="433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perspectiveLef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6600" b="1" i="0" u="none" strike="noStrike" spc="150" normalizeH="0" baseline="0" dirty="0" smtClean="0">
                <a:ln w="11430"/>
                <a:solidFill>
                  <a:srgbClr val="7030A0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25400" algn="tl" rotWithShape="0">
                    <a:srgbClr val="000000">
                      <a:alpha val="43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Calibri" pitchFamily="34" charset="0"/>
                <a:ea typeface="Times New Roman" pitchFamily="18" charset="0"/>
                <a:cs typeface="Bookman Old Style" pitchFamily="18" charset="0"/>
              </a:rPr>
              <a:t>What animal has the longest neck?</a:t>
            </a:r>
            <a:endParaRPr kumimoji="0" lang="ru-RU" sz="6000" b="1" i="0" u="none" strike="noStrike" spc="150" normalizeH="0" baseline="0" dirty="0" smtClean="0">
              <a:ln w="11430"/>
              <a:solidFill>
                <a:srgbClr val="7030A0"/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  <a:outerShdw blurRad="25400" algn="tl" rotWithShape="0">
                  <a:srgbClr val="000000">
                    <a:alpha val="43000"/>
                  </a:srgbClr>
                </a:outerShdw>
                <a:reflection blurRad="6350" stA="55000" endA="300" endPos="455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  <a:p>
            <a:pPr marL="742950" marR="0" lvl="0" indent="-742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lphaLcParenR"/>
              <a:tabLst/>
            </a:pPr>
            <a:r>
              <a:rPr kumimoji="0" lang="en-US" sz="4800" b="1" i="0" u="none" strike="noStrike" spc="150" normalizeH="0" baseline="0" dirty="0" smtClean="0">
                <a:ln w="11430"/>
                <a:solidFill>
                  <a:srgbClr val="FF9933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Bookman Old Style" pitchFamily="18" charset="0"/>
                <a:hlinkClick r:id="rId3" action="ppaction://hlinksldjump"/>
              </a:rPr>
              <a:t>a horse             </a:t>
            </a:r>
            <a:endParaRPr kumimoji="0" lang="en-US" sz="4800" b="1" i="0" u="none" strike="noStrike" spc="150" normalizeH="0" baseline="0" dirty="0" smtClean="0">
              <a:ln w="11430"/>
              <a:solidFill>
                <a:srgbClr val="FF9933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Calibri" pitchFamily="34" charset="0"/>
              <a:ea typeface="Times New Roman" pitchFamily="18" charset="0"/>
              <a:cs typeface="Bookman Old Style" pitchFamily="18" charset="0"/>
            </a:endParaRPr>
          </a:p>
          <a:p>
            <a:pPr marL="742950" marR="0" lvl="0" indent="-742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lphaLcParenR"/>
              <a:tabLst/>
            </a:pPr>
            <a:r>
              <a:rPr kumimoji="0" lang="en-US" sz="4800" b="1" i="0" u="none" strike="noStrike" spc="150" normalizeH="0" baseline="0" dirty="0" smtClean="0">
                <a:ln w="11430"/>
                <a:solidFill>
                  <a:srgbClr val="FF9933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Bookman Old Style" pitchFamily="18" charset="0"/>
                <a:hlinkClick r:id="rId4" action="ppaction://hlinksldjump"/>
              </a:rPr>
              <a:t> a giraffe</a:t>
            </a:r>
            <a:r>
              <a:rPr kumimoji="0" lang="en-US" sz="4800" b="1" i="0" u="none" strike="noStrike" spc="150" normalizeH="0" baseline="0" dirty="0" smtClean="0">
                <a:ln w="11430"/>
                <a:solidFill>
                  <a:srgbClr val="FF9933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Bookman Old Style" pitchFamily="18" charset="0"/>
              </a:rPr>
              <a:t> </a:t>
            </a:r>
          </a:p>
          <a:p>
            <a:pPr marL="742950" marR="0" lvl="0" indent="-742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4800" b="1" i="0" u="none" strike="noStrike" spc="150" normalizeH="0" baseline="0" dirty="0" smtClean="0">
                <a:ln w="11430"/>
                <a:solidFill>
                  <a:srgbClr val="FF9933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Bookman Old Style" pitchFamily="18" charset="0"/>
              </a:rPr>
              <a:t>c) </a:t>
            </a:r>
            <a:r>
              <a:rPr kumimoji="0" lang="en-US" sz="4800" b="1" i="0" u="none" strike="noStrike" spc="150" normalizeH="0" baseline="0" dirty="0" smtClean="0">
                <a:ln w="11430"/>
                <a:solidFill>
                  <a:srgbClr val="FF9933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Bookman Old Style" pitchFamily="18" charset="0"/>
                <a:hlinkClick r:id="rId3" action="ppaction://hlinksldjump"/>
              </a:rPr>
              <a:t>a crocodile</a:t>
            </a:r>
            <a:endParaRPr kumimoji="0" lang="en-US" sz="4800" b="1" i="0" u="none" strike="noStrike" spc="150" normalizeH="0" baseline="0" dirty="0" smtClean="0">
              <a:ln w="11430"/>
              <a:solidFill>
                <a:srgbClr val="FF9933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1000108"/>
            <a:ext cx="3655168" cy="707886"/>
          </a:xfrm>
          <a:prstGeom prst="rect">
            <a:avLst/>
          </a:prstGeom>
        </p:spPr>
        <p:txBody>
          <a:bodyPr wrap="none">
            <a:prstTxWarp prst="textChevronInverted">
              <a:avLst/>
            </a:prstTxWarp>
            <a:spAutoFit/>
          </a:bodyPr>
          <a:lstStyle/>
          <a:p>
            <a:pPr>
              <a:buNone/>
            </a:pPr>
            <a:r>
              <a:rPr lang="en-US" sz="4000" b="1" i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Guess what it is</a:t>
            </a:r>
            <a:r>
              <a:rPr lang="en-US" sz="4000" b="1" i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.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5114932" cy="511156"/>
          </a:xfrm>
        </p:spPr>
        <p:txBody>
          <a:bodyPr>
            <a:normAutofit/>
          </a:bodyPr>
          <a:lstStyle/>
          <a:p>
            <a:pPr algn="l"/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Вопросы от Тима и Тома 50 баллов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4" name="Управляющая кнопка: далее 3">
            <a:hlinkClick r:id="rId2" action="ppaction://hlinksldjump" highlightClick="1"/>
          </p:cNvPr>
          <p:cNvSpPr/>
          <p:nvPr/>
        </p:nvSpPr>
        <p:spPr>
          <a:xfrm>
            <a:off x="8215338" y="5857892"/>
            <a:ext cx="714380" cy="78581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1000108"/>
            <a:ext cx="3908442" cy="769441"/>
          </a:xfrm>
          <a:prstGeom prst="rect">
            <a:avLst/>
          </a:prstGeom>
        </p:spPr>
        <p:txBody>
          <a:bodyPr wrap="none">
            <a:prstTxWarp prst="textChevronInverted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buNone/>
            </a:pPr>
            <a:r>
              <a:rPr lang="en-US" sz="4400" b="1" i="1" spc="50" dirty="0" smtClean="0">
                <a:ln w="11430"/>
                <a:solidFill>
                  <a:srgbClr val="0923E7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Guess what it is</a:t>
            </a:r>
            <a:r>
              <a:rPr lang="en-US" sz="44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.</a:t>
            </a: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2071678"/>
            <a:ext cx="8786842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57150" h="38100" prst="hardEdge"/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5400" b="1" i="0" u="none" strike="noStrike" normalizeH="0" baseline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FF00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Comic Sans MS" pitchFamily="66" charset="0"/>
                <a:ea typeface="Times New Roman" pitchFamily="18" charset="0"/>
                <a:cs typeface="Bookman Old Style" pitchFamily="18" charset="0"/>
              </a:rPr>
              <a:t>It is white, it is cold,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5400" b="1" i="0" u="none" strike="noStrike" normalizeH="0" baseline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FF00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Comic Sans MS" pitchFamily="66" charset="0"/>
                <a:ea typeface="Times New Roman" pitchFamily="18" charset="0"/>
                <a:cs typeface="Bookman Old Style" pitchFamily="18" charset="0"/>
              </a:rPr>
              <a:t>you can ski on it.</a:t>
            </a:r>
            <a:endParaRPr kumimoji="0" lang="ru-RU" sz="3200" b="1" i="0" u="none" strike="noStrike" normalizeH="0" baseline="0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00FF00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ea typeface="Times New Roman" pitchFamily="18" charset="0"/>
              <a:cs typeface="Bookman Old Style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omic Sans MS" pitchFamily="66" charset="0"/>
                <a:ea typeface="Times New Roman" pitchFamily="18" charset="0"/>
                <a:cs typeface="Bookman Old Style" pitchFamily="18" charset="0"/>
                <a:hlinkClick r:id="rId3" action="ppaction://hlinksldjump"/>
              </a:rPr>
              <a:t>A) Sugar</a:t>
            </a:r>
            <a:r>
              <a:rPr kumimoji="0" lang="en-US" sz="4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omic Sans MS" pitchFamily="66" charset="0"/>
                <a:ea typeface="Times New Roman" pitchFamily="18" charset="0"/>
                <a:cs typeface="Bookman Old Style" pitchFamily="18" charset="0"/>
              </a:rPr>
              <a:t>      </a:t>
            </a:r>
            <a:r>
              <a:rPr kumimoji="0" lang="en-US" sz="4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omic Sans MS" pitchFamily="66" charset="0"/>
                <a:ea typeface="Times New Roman" pitchFamily="18" charset="0"/>
                <a:cs typeface="Bookman Old Style" pitchFamily="18" charset="0"/>
                <a:hlinkClick r:id="rId3" action="ppaction://hlinksldjump"/>
              </a:rPr>
              <a:t>B) Chalk</a:t>
            </a:r>
            <a:r>
              <a:rPr kumimoji="0" lang="en-US" sz="4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omic Sans MS" pitchFamily="66" charset="0"/>
                <a:ea typeface="Times New Roman" pitchFamily="18" charset="0"/>
                <a:cs typeface="Bookman Old Style" pitchFamily="18" charset="0"/>
              </a:rPr>
              <a:t>     </a:t>
            </a:r>
            <a:r>
              <a:rPr kumimoji="0" lang="en-US" sz="4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omic Sans MS" pitchFamily="66" charset="0"/>
                <a:ea typeface="Times New Roman" pitchFamily="18" charset="0"/>
                <a:cs typeface="Bookman Old Style" pitchFamily="18" charset="0"/>
                <a:hlinkClick r:id="rId4" action="ppaction://hlinksldjump"/>
              </a:rPr>
              <a:t>C) Snow</a:t>
            </a:r>
            <a:endParaRPr kumimoji="0" lang="en-US" sz="60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F:\99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18" y="262061"/>
            <a:ext cx="5786478" cy="6595939"/>
          </a:xfrm>
          <a:prstGeom prst="rect">
            <a:avLst/>
          </a:prstGeom>
          <a:noFill/>
        </p:spPr>
      </p:pic>
      <p:sp>
        <p:nvSpPr>
          <p:cNvPr id="11" name="Управляющая кнопка: домой 10">
            <a:hlinkClick r:id="rId4" action="ppaction://hlinksldjump" highlightClick="1"/>
          </p:cNvPr>
          <p:cNvSpPr/>
          <p:nvPr/>
        </p:nvSpPr>
        <p:spPr>
          <a:xfrm>
            <a:off x="7572396" y="5429264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8286776" y="6172750"/>
            <a:ext cx="714380" cy="68525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Documents and Settings\Admin\Рабочий стол\36_2_25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42" y="857232"/>
            <a:ext cx="5273094" cy="4786346"/>
          </a:xfrm>
          <a:prstGeom prst="round2DiagRect">
            <a:avLst/>
          </a:prstGeom>
          <a:noFill/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Рабочий стол\36_2_25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0100" y="571480"/>
            <a:ext cx="3571900" cy="3772739"/>
          </a:xfrm>
          <a:prstGeom prst="round2DiagRect">
            <a:avLst/>
          </a:prstGeom>
          <a:solidFill>
            <a:srgbClr val="0923E7"/>
          </a:solidFill>
          <a:ln>
            <a:noFill/>
          </a:ln>
          <a:effectLst>
            <a:reflection blurRad="6350" stA="50000" endA="300" endPos="5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642878" y="4643446"/>
            <a:ext cx="8501122" cy="1200329"/>
          </a:xfrm>
          <a:prstGeom prst="rect">
            <a:avLst/>
          </a:prstGeom>
          <a:noFill/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wrap="square" rtlCol="0">
            <a:prstTxWarp prst="textWave4">
              <a:avLst/>
            </a:prstTxWarp>
            <a:spAutoFit/>
            <a:scene3d>
              <a:camera prst="perspectiveAbove"/>
              <a:lightRig rig="contrasting" dir="t">
                <a:rot lat="0" lon="0" rev="4500000"/>
              </a:lightRig>
            </a:scene3d>
            <a:sp3d extrusionH="57150" contourW="6350" prstMaterial="metal">
              <a:bevelT w="127000" h="31750" prst="artDeco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7200" b="1" cap="all" dirty="0" smtClean="0">
                <a:ln w="0">
                  <a:solidFill>
                    <a:srgbClr val="FF0000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WELL DONE!</a:t>
            </a:r>
            <a:endParaRPr lang="ru-RU" sz="7200" b="1" cap="all" dirty="0">
              <a:ln w="0">
                <a:solidFill>
                  <a:srgbClr val="FF0000"/>
                </a:solidFill>
              </a:ln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6" name="Управляющая кнопка: далее 5">
            <a:hlinkClick r:id="rId3" action="ppaction://hlinksldjump" highlightClick="1"/>
          </p:cNvPr>
          <p:cNvSpPr/>
          <p:nvPr/>
        </p:nvSpPr>
        <p:spPr>
          <a:xfrm>
            <a:off x="8572528" y="6429372"/>
            <a:ext cx="571472" cy="42862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Autofit/>
          </a:bodyPr>
          <a:lstStyle/>
          <a:p>
            <a:pPr algn="l"/>
            <a:r>
              <a:rPr lang="ru-RU" sz="1800" b="1" i="1" dirty="0" smtClean="0">
                <a:solidFill>
                  <a:srgbClr val="C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ПРАВИЛА ЧТЕНИЯ         10 баллов</a:t>
            </a:r>
            <a:br>
              <a:rPr lang="ru-RU" sz="1800" b="1" i="1" dirty="0" smtClean="0">
                <a:solidFill>
                  <a:srgbClr val="C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</a:br>
            <a:endParaRPr lang="ru-RU" sz="1800" dirty="0"/>
          </a:p>
        </p:txBody>
      </p:sp>
      <p:sp>
        <p:nvSpPr>
          <p:cNvPr id="4" name="TextBox 3"/>
          <p:cNvSpPr txBox="1"/>
          <p:nvPr/>
        </p:nvSpPr>
        <p:spPr>
          <a:xfrm>
            <a:off x="214282" y="642918"/>
            <a:ext cx="8286808" cy="544764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каком слове буква « О» читается так, как произносится в  алфавите?</a:t>
            </a:r>
          </a:p>
          <a:p>
            <a:pPr>
              <a:buFont typeface="Wingdings" pitchFamily="2" charset="2"/>
              <a:buChar char="v"/>
            </a:pPr>
            <a:r>
              <a:rPr lang="en-US" sz="6000" b="1" spc="50" dirty="0" smtClean="0">
                <a:ln w="11430"/>
                <a:solidFill>
                  <a:srgbClr val="0923E7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 </a:t>
            </a:r>
            <a:r>
              <a:rPr lang="en-US" sz="6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box</a:t>
            </a:r>
            <a:endParaRPr lang="en-US" sz="6000" b="1" spc="50" dirty="0" smtClean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6000" b="1" spc="50" dirty="0" smtClean="0">
                <a:ln w="11430"/>
                <a:solidFill>
                  <a:srgbClr val="0923E7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 go</a:t>
            </a:r>
            <a:endParaRPr lang="en-US" sz="6000" b="1" spc="50" dirty="0" smtClean="0">
              <a:ln w="11430"/>
              <a:solidFill>
                <a:srgbClr val="0923E7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6000" b="1" spc="50" dirty="0" smtClean="0">
                <a:ln w="11430"/>
                <a:solidFill>
                  <a:srgbClr val="0923E7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hlinkClick r:id="rId5" action="ppaction://hlinksldjump"/>
              </a:rPr>
              <a:t> </a:t>
            </a:r>
            <a:r>
              <a:rPr lang="en-US" sz="6000" b="1" spc="50" dirty="0" smtClean="0">
                <a:ln w="11430"/>
                <a:solidFill>
                  <a:srgbClr val="0923E7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dog</a:t>
            </a:r>
            <a:endParaRPr lang="en-US" sz="6000" b="1" spc="50" dirty="0" smtClean="0">
              <a:ln w="11430"/>
              <a:solidFill>
                <a:srgbClr val="0923E7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6000" b="1" spc="50" dirty="0" smtClean="0">
                <a:ln w="11430"/>
                <a:solidFill>
                  <a:srgbClr val="0923E7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hlinkClick r:id="rId5" action="ppaction://hlinksldjump"/>
              </a:rPr>
              <a:t> fox</a:t>
            </a:r>
            <a:endParaRPr lang="ru-RU" sz="6000" b="1" spc="50" dirty="0" smtClean="0">
              <a:ln w="11430"/>
              <a:solidFill>
                <a:srgbClr val="0923E7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Управляющая кнопка: далее 4">
            <a:hlinkClick r:id="rId6" action="ppaction://hlinksldjump" highlightClick="1"/>
          </p:cNvPr>
          <p:cNvSpPr/>
          <p:nvPr/>
        </p:nvSpPr>
        <p:spPr>
          <a:xfrm>
            <a:off x="8215338" y="5857892"/>
            <a:ext cx="714380" cy="78581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Autofit/>
          </a:bodyPr>
          <a:lstStyle/>
          <a:p>
            <a:r>
              <a:rPr lang="ru-RU" sz="1800" b="1" i="1" dirty="0" smtClean="0">
                <a:solidFill>
                  <a:srgbClr val="C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ПРАВИЛА ЧТЕНИЯ        20 баллов</a:t>
            </a:r>
            <a:br>
              <a:rPr lang="ru-RU" sz="1800" b="1" i="1" dirty="0" smtClean="0">
                <a:solidFill>
                  <a:srgbClr val="C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</a:br>
            <a:endParaRPr lang="ru-RU" sz="1800" dirty="0"/>
          </a:p>
        </p:txBody>
      </p:sp>
      <p:sp>
        <p:nvSpPr>
          <p:cNvPr id="4" name="TextBox 3"/>
          <p:cNvSpPr txBox="1"/>
          <p:nvPr/>
        </p:nvSpPr>
        <p:spPr>
          <a:xfrm>
            <a:off x="142844" y="642918"/>
            <a:ext cx="7286676" cy="600164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каком слове обе гласные находятся в закрытом слоге?</a:t>
            </a:r>
          </a:p>
          <a:p>
            <a:pPr>
              <a:buFont typeface="Wingdings" pitchFamily="2" charset="2"/>
              <a:buChar char="v"/>
            </a:pPr>
            <a:endParaRPr lang="ru-RU" sz="4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6600" b="1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snake</a:t>
            </a:r>
            <a:endParaRPr lang="en-US" sz="6600" b="1" spc="50" dirty="0" smtClean="0">
              <a:ln w="11430"/>
              <a:solidFill>
                <a:srgbClr val="FFFF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6600" b="1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home</a:t>
            </a:r>
            <a:endParaRPr lang="en-US" sz="6600" b="1" spc="50" dirty="0" smtClean="0">
              <a:ln w="11430"/>
              <a:solidFill>
                <a:srgbClr val="FFFF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6600" b="1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funny</a:t>
            </a:r>
            <a:endParaRPr lang="en-US" sz="6600" b="1" spc="50" dirty="0" smtClean="0">
              <a:ln w="11430"/>
              <a:solidFill>
                <a:srgbClr val="FFFF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6600" b="1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rabbit</a:t>
            </a:r>
            <a:endParaRPr lang="ru-RU" sz="4000" b="1" spc="50" dirty="0">
              <a:ln w="11430"/>
              <a:solidFill>
                <a:srgbClr val="FFFF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Управляющая кнопка: далее 4">
            <a:hlinkClick r:id="rId5" action="ppaction://hlinksldjump" highlightClick="1"/>
          </p:cNvPr>
          <p:cNvSpPr/>
          <p:nvPr/>
        </p:nvSpPr>
        <p:spPr>
          <a:xfrm>
            <a:off x="8215338" y="5857892"/>
            <a:ext cx="714380" cy="78581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Autofit/>
          </a:bodyPr>
          <a:lstStyle/>
          <a:p>
            <a:r>
              <a:rPr lang="ru-RU" sz="1800" b="1" i="1" dirty="0" smtClean="0">
                <a:solidFill>
                  <a:srgbClr val="C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ПРАВИЛА ЧТЕНИЯ         30 баллов</a:t>
            </a:r>
            <a:br>
              <a:rPr lang="ru-RU" sz="1800" b="1" i="1" dirty="0" smtClean="0">
                <a:solidFill>
                  <a:srgbClr val="C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</a:br>
            <a:endParaRPr lang="ru-RU" sz="1800" dirty="0"/>
          </a:p>
        </p:txBody>
      </p:sp>
      <p:sp>
        <p:nvSpPr>
          <p:cNvPr id="4" name="TextBox 3"/>
          <p:cNvSpPr txBox="1"/>
          <p:nvPr/>
        </p:nvSpPr>
        <p:spPr>
          <a:xfrm>
            <a:off x="214282" y="714356"/>
            <a:ext cx="7500990" cy="58785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каком слове буквосочетание даёт</a:t>
            </a:r>
            <a:r>
              <a:rPr lang="en-US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звук </a:t>
            </a:r>
            <a:r>
              <a:rPr lang="en-US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[k]</a:t>
            </a:r>
          </a:p>
          <a:p>
            <a:pPr>
              <a:buFont typeface="Wingdings" pitchFamily="2" charset="2"/>
              <a:buChar char="v"/>
            </a:pPr>
            <a:r>
              <a:rPr lang="en-US" sz="7200" b="1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music</a:t>
            </a:r>
            <a:endParaRPr lang="en-US" sz="7200" b="1" spc="50" dirty="0" smtClean="0">
              <a:ln w="11430"/>
              <a:solidFill>
                <a:srgbClr val="FFFF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7200" b="1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clock</a:t>
            </a:r>
            <a:endParaRPr lang="en-US" sz="7200" b="1" spc="50" dirty="0" smtClean="0">
              <a:ln w="11430"/>
              <a:solidFill>
                <a:srgbClr val="FFFF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7200" b="1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like</a:t>
            </a:r>
            <a:endParaRPr lang="en-US" sz="7200" b="1" spc="50" dirty="0" smtClean="0">
              <a:ln w="11430"/>
              <a:solidFill>
                <a:srgbClr val="FFFF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7200" b="1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crocodile</a:t>
            </a:r>
            <a:endParaRPr lang="ru-RU" sz="7200" b="1" spc="50" dirty="0">
              <a:ln w="11430"/>
              <a:solidFill>
                <a:srgbClr val="FFFF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Управляющая кнопка: далее 4">
            <a:hlinkClick r:id="rId4" action="ppaction://hlinksldjump" highlightClick="1"/>
          </p:cNvPr>
          <p:cNvSpPr/>
          <p:nvPr/>
        </p:nvSpPr>
        <p:spPr>
          <a:xfrm>
            <a:off x="8215338" y="5857892"/>
            <a:ext cx="714380" cy="78581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Autofit/>
          </a:bodyPr>
          <a:lstStyle/>
          <a:p>
            <a:r>
              <a:rPr lang="ru-RU" sz="1800" b="1" i="1" dirty="0" smtClean="0">
                <a:solidFill>
                  <a:srgbClr val="C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ПРАВИЛА ЧТЕНИЯ         40 баллов</a:t>
            </a:r>
            <a:br>
              <a:rPr lang="ru-RU" sz="1800" b="1" i="1" dirty="0" smtClean="0">
                <a:solidFill>
                  <a:srgbClr val="C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</a:br>
            <a:endParaRPr lang="ru-RU" sz="1800" dirty="0"/>
          </a:p>
        </p:txBody>
      </p:sp>
      <p:sp>
        <p:nvSpPr>
          <p:cNvPr id="4" name="TextBox 3"/>
          <p:cNvSpPr txBox="1"/>
          <p:nvPr/>
        </p:nvSpPr>
        <p:spPr>
          <a:xfrm>
            <a:off x="285720" y="571480"/>
            <a:ext cx="8715436" cy="747897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Какое слово во множественном числе написано неправильно?</a:t>
            </a:r>
          </a:p>
          <a:p>
            <a:pPr>
              <a:buFont typeface="Wingdings" pitchFamily="2" charset="2"/>
              <a:buChar char="v"/>
            </a:pPr>
            <a:r>
              <a:rPr lang="en-US" sz="6600" b="1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2" action="ppaction://hlinksldjump"/>
              </a:rPr>
              <a:t>bees</a:t>
            </a:r>
            <a:endParaRPr lang="en-US" sz="6600" b="1" spc="50" dirty="0" smtClean="0">
              <a:ln w="11430"/>
              <a:solidFill>
                <a:srgbClr val="FFFF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v"/>
            </a:pPr>
            <a:r>
              <a:rPr lang="en-US" sz="6600" b="1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2" action="ppaction://hlinksldjump"/>
              </a:rPr>
              <a:t>names</a:t>
            </a:r>
            <a:endParaRPr lang="en-US" sz="6600" b="1" spc="50" dirty="0" smtClean="0">
              <a:ln w="11430"/>
              <a:solidFill>
                <a:srgbClr val="FFFF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v"/>
            </a:pPr>
            <a:r>
              <a:rPr lang="en-US" sz="6600" b="1" spc="50" dirty="0" err="1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3" action="ppaction://hlinksldjump"/>
              </a:rPr>
              <a:t>boxs</a:t>
            </a:r>
            <a:endParaRPr lang="en-US" sz="6600" b="1" spc="50" dirty="0" smtClean="0">
              <a:ln w="11430"/>
              <a:solidFill>
                <a:srgbClr val="FFFF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v"/>
            </a:pPr>
            <a:r>
              <a:rPr lang="en-US" sz="6600" b="1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2" action="ppaction://hlinksldjump"/>
              </a:rPr>
              <a:t>hens</a:t>
            </a:r>
            <a:endParaRPr lang="ru-RU" sz="6600" b="1" spc="50" dirty="0" smtClean="0">
              <a:ln w="11430"/>
              <a:solidFill>
                <a:srgbClr val="FFFF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ru-RU" sz="4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ru-RU" sz="4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Управляющая кнопка: далее 4">
            <a:hlinkClick r:id="rId4" action="ppaction://hlinksldjump" highlightClick="1"/>
          </p:cNvPr>
          <p:cNvSpPr/>
          <p:nvPr/>
        </p:nvSpPr>
        <p:spPr>
          <a:xfrm>
            <a:off x="8215338" y="5857892"/>
            <a:ext cx="714380" cy="78581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Метро">
    <a:dk1>
      <a:sysClr val="windowText" lastClr="000000"/>
    </a:dk1>
    <a:lt1>
      <a:sysClr val="window" lastClr="FFFFFF"/>
    </a:lt1>
    <a:dk2>
      <a:srgbClr val="4E5B6F"/>
    </a:dk2>
    <a:lt2>
      <a:srgbClr val="D6ECFF"/>
    </a:lt2>
    <a:accent1>
      <a:srgbClr val="7FD13B"/>
    </a:accent1>
    <a:accent2>
      <a:srgbClr val="EA157A"/>
    </a:accent2>
    <a:accent3>
      <a:srgbClr val="FEB80A"/>
    </a:accent3>
    <a:accent4>
      <a:srgbClr val="00ADDC"/>
    </a:accent4>
    <a:accent5>
      <a:srgbClr val="738AC8"/>
    </a:accent5>
    <a:accent6>
      <a:srgbClr val="1AB39F"/>
    </a:accent6>
    <a:hlink>
      <a:srgbClr val="EB8803"/>
    </a:hlink>
    <a:folHlink>
      <a:srgbClr val="5F7791"/>
    </a:folHlink>
  </a:clrScheme>
</a:themeOverride>
</file>

<file path=ppt/theme/themeOverride2.xml><?xml version="1.0" encoding="utf-8"?>
<a:themeOverride xmlns:a="http://schemas.openxmlformats.org/drawingml/2006/main">
  <a:clrScheme name="Метро">
    <a:dk1>
      <a:sysClr val="windowText" lastClr="000000"/>
    </a:dk1>
    <a:lt1>
      <a:sysClr val="window" lastClr="FFFFFF"/>
    </a:lt1>
    <a:dk2>
      <a:srgbClr val="4E5B6F"/>
    </a:dk2>
    <a:lt2>
      <a:srgbClr val="D6ECFF"/>
    </a:lt2>
    <a:accent1>
      <a:srgbClr val="7FD13B"/>
    </a:accent1>
    <a:accent2>
      <a:srgbClr val="EA157A"/>
    </a:accent2>
    <a:accent3>
      <a:srgbClr val="FEB80A"/>
    </a:accent3>
    <a:accent4>
      <a:srgbClr val="00ADDC"/>
    </a:accent4>
    <a:accent5>
      <a:srgbClr val="738AC8"/>
    </a:accent5>
    <a:accent6>
      <a:srgbClr val="1AB39F"/>
    </a:accent6>
    <a:hlink>
      <a:srgbClr val="EB8803"/>
    </a:hlink>
    <a:folHlink>
      <a:srgbClr val="5F7791"/>
    </a:folHlink>
  </a:clrScheme>
</a:themeOverride>
</file>

<file path=ppt/theme/themeOverride3.xml><?xml version="1.0" encoding="utf-8"?>
<a:themeOverride xmlns:a="http://schemas.openxmlformats.org/drawingml/2006/main">
  <a:clrScheme name="Яркая">
    <a:dk1>
      <a:sysClr val="windowText" lastClr="000000"/>
    </a:dk1>
    <a:lt1>
      <a:sysClr val="window" lastClr="FFFFFF"/>
    </a:lt1>
    <a:dk2>
      <a:srgbClr val="666666"/>
    </a:dk2>
    <a:lt2>
      <a:srgbClr val="D2D2D2"/>
    </a:lt2>
    <a:accent1>
      <a:srgbClr val="FF388C"/>
    </a:accent1>
    <a:accent2>
      <a:srgbClr val="E40059"/>
    </a:accent2>
    <a:accent3>
      <a:srgbClr val="9C007F"/>
    </a:accent3>
    <a:accent4>
      <a:srgbClr val="68007F"/>
    </a:accent4>
    <a:accent5>
      <a:srgbClr val="005BD3"/>
    </a:accent5>
    <a:accent6>
      <a:srgbClr val="00349E"/>
    </a:accent6>
    <a:hlink>
      <a:srgbClr val="17BBFD"/>
    </a:hlink>
    <a:folHlink>
      <a:srgbClr val="FF79C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1307</TotalTime>
  <Words>620</Words>
  <Application>Microsoft Office PowerPoint</Application>
  <PresentationFormat>Экран (4:3)</PresentationFormat>
  <Paragraphs>160</Paragraphs>
  <Slides>27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27</vt:i4>
      </vt:variant>
    </vt:vector>
  </HeadingPairs>
  <TitlesOfParts>
    <vt:vector size="31" baseType="lpstr">
      <vt:lpstr>Тема Office</vt:lpstr>
      <vt:lpstr>Трек</vt:lpstr>
      <vt:lpstr>Поток</vt:lpstr>
      <vt:lpstr>1_Поток</vt:lpstr>
      <vt:lpstr>«Funny English»</vt:lpstr>
      <vt:lpstr>Слайд 2</vt:lpstr>
      <vt:lpstr>Слайд 3</vt:lpstr>
      <vt:lpstr>Слайд 4</vt:lpstr>
      <vt:lpstr>Слайд 5</vt:lpstr>
      <vt:lpstr>ПРАВИЛА ЧТЕНИЯ         10 баллов </vt:lpstr>
      <vt:lpstr>ПРАВИЛА ЧТЕНИЯ        20 баллов </vt:lpstr>
      <vt:lpstr>ПРАВИЛА ЧТЕНИЯ         30 баллов </vt:lpstr>
      <vt:lpstr>ПРАВИЛА ЧТЕНИЯ         40 баллов </vt:lpstr>
      <vt:lpstr>ПРАВИЛА ЧТЕНИЯ         50 баллов </vt:lpstr>
      <vt:lpstr>СПОРТ    10 баллов</vt:lpstr>
      <vt:lpstr>СПОРТ 20 баллов</vt:lpstr>
      <vt:lpstr>СПОРТ 30 баллов</vt:lpstr>
      <vt:lpstr>СПОРТ  40 баллов</vt:lpstr>
      <vt:lpstr>Спорт 50 баллов</vt:lpstr>
      <vt:lpstr>Мальчик Петя разложил карточки с буквами по всей комнате.  Собери их и прочитай предложение.</vt:lpstr>
      <vt:lpstr>Слайд 17</vt:lpstr>
      <vt:lpstr>ЖИВОТНЫЕ  10 баллов </vt:lpstr>
      <vt:lpstr>ЖИВОТНЫЕ  20 баллов </vt:lpstr>
      <vt:lpstr>ЖИВОТНЫЕ  30 баллов </vt:lpstr>
      <vt:lpstr>ЖИВОТНЫЕ  40 баллов </vt:lpstr>
      <vt:lpstr>ЖИВОТНЫЕ  50 баллов </vt:lpstr>
      <vt:lpstr>Вопросы от Тима и Тома 10 баллов</vt:lpstr>
      <vt:lpstr>Вопросы от Тима и Тома 20 баллов</vt:lpstr>
      <vt:lpstr>Вопросы от Тима и Тома 30 баллов</vt:lpstr>
      <vt:lpstr>Вопросы от Тима и Тома 40 баллов</vt:lpstr>
      <vt:lpstr>Вопросы от Тима и Тома 50 баллов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«Lucky Strike»</dc:title>
  <dc:creator>дерзкий</dc:creator>
  <cp:lastModifiedBy>Учитель</cp:lastModifiedBy>
  <cp:revision>145</cp:revision>
  <dcterms:created xsi:type="dcterms:W3CDTF">2011-02-01T18:27:30Z</dcterms:created>
  <dcterms:modified xsi:type="dcterms:W3CDTF">2012-04-24T09:40:18Z</dcterms:modified>
</cp:coreProperties>
</file>