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0" r:id="rId2"/>
    <p:sldId id="256" r:id="rId3"/>
    <p:sldId id="258" r:id="rId4"/>
    <p:sldId id="263" r:id="rId5"/>
    <p:sldId id="264" r:id="rId6"/>
    <p:sldId id="272" r:id="rId7"/>
    <p:sldId id="276" r:id="rId8"/>
    <p:sldId id="267" r:id="rId9"/>
    <p:sldId id="268" r:id="rId10"/>
    <p:sldId id="269" r:id="rId11"/>
    <p:sldId id="270" r:id="rId12"/>
    <p:sldId id="271" r:id="rId13"/>
    <p:sldId id="288" r:id="rId14"/>
    <p:sldId id="285" r:id="rId15"/>
    <p:sldId id="289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6296" autoAdjust="0"/>
  </p:normalViewPr>
  <p:slideViewPr>
    <p:cSldViewPr>
      <p:cViewPr>
        <p:scale>
          <a:sx n="60" d="100"/>
          <a:sy n="60" d="100"/>
        </p:scale>
        <p:origin x="-1572" y="-42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EBA748-0B8B-44C4-9613-F364600BEA24}" type="datetimeFigureOut">
              <a:rPr lang="ru-RU" smtClean="0"/>
              <a:pPr/>
              <a:t>11.12.2012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E961C-94E0-484F-A783-E510D1F2FC1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EBA748-0B8B-44C4-9613-F364600BEA24}" type="datetimeFigureOut">
              <a:rPr lang="ru-RU" smtClean="0"/>
              <a:pPr/>
              <a:t>11.12.2012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E961C-94E0-484F-A783-E510D1F2FC1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EBA748-0B8B-44C4-9613-F364600BEA24}" type="datetimeFigureOut">
              <a:rPr lang="ru-RU" smtClean="0"/>
              <a:pPr/>
              <a:t>11.12.2012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E961C-94E0-484F-A783-E510D1F2FC1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EBA748-0B8B-44C4-9613-F364600BEA24}" type="datetimeFigureOut">
              <a:rPr lang="ru-RU" smtClean="0"/>
              <a:pPr/>
              <a:t>11.12.2012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E961C-94E0-484F-A783-E510D1F2FC1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EBA748-0B8B-44C4-9613-F364600BEA24}" type="datetimeFigureOut">
              <a:rPr lang="ru-RU" smtClean="0"/>
              <a:pPr/>
              <a:t>11.12.2012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E961C-94E0-484F-A783-E510D1F2FC1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EBA748-0B8B-44C4-9613-F364600BEA24}" type="datetimeFigureOut">
              <a:rPr lang="ru-RU" smtClean="0"/>
              <a:pPr/>
              <a:t>11.12.2012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E961C-94E0-484F-A783-E510D1F2FC1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EBA748-0B8B-44C4-9613-F364600BEA24}" type="datetimeFigureOut">
              <a:rPr lang="ru-RU" smtClean="0"/>
              <a:pPr/>
              <a:t>11.12.2012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E961C-94E0-484F-A783-E510D1F2FC1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EBA748-0B8B-44C4-9613-F364600BEA24}" type="datetimeFigureOut">
              <a:rPr lang="ru-RU" smtClean="0"/>
              <a:pPr/>
              <a:t>11.12.2012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E961C-94E0-484F-A783-E510D1F2FC1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EBA748-0B8B-44C4-9613-F364600BEA24}" type="datetimeFigureOut">
              <a:rPr lang="ru-RU" smtClean="0"/>
              <a:pPr/>
              <a:t>11.12.2012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E961C-94E0-484F-A783-E510D1F2FC1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EBA748-0B8B-44C4-9613-F364600BEA24}" type="datetimeFigureOut">
              <a:rPr lang="ru-RU" smtClean="0"/>
              <a:pPr/>
              <a:t>11.12.2012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E961C-94E0-484F-A783-E510D1F2FC1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EBA748-0B8B-44C4-9613-F364600BEA24}" type="datetimeFigureOut">
              <a:rPr lang="ru-RU" smtClean="0"/>
              <a:pPr/>
              <a:t>11.12.2012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E961C-94E0-484F-A783-E510D1F2FC1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EBA748-0B8B-44C4-9613-F364600BEA24}" type="datetimeFigureOut">
              <a:rPr lang="ru-RU" smtClean="0"/>
              <a:pPr/>
              <a:t>11.12.2012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7E961C-94E0-484F-A783-E510D1F2FC1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jpeg"/><Relationship Id="rId3" Type="http://schemas.openxmlformats.org/officeDocument/2006/relationships/image" Target="../media/image16.jpeg"/><Relationship Id="rId7" Type="http://schemas.openxmlformats.org/officeDocument/2006/relationships/image" Target="../media/image19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Relationship Id="rId9" Type="http://schemas.openxmlformats.org/officeDocument/2006/relationships/image" Target="../media/image6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Пользователь\Рабочий стол\ТН\шатура\getImage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pic>
        <p:nvPicPr>
          <p:cNvPr id="1028" name="Picture 4" descr="C:\Documents and Settings\Пользователь\Рабочий стол\ТН\шатура\ао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15140" y="3638574"/>
            <a:ext cx="2286000" cy="3219450"/>
          </a:xfrm>
          <a:prstGeom prst="rect">
            <a:avLst/>
          </a:prstGeom>
          <a:noFill/>
        </p:spPr>
      </p:pic>
      <p:pic>
        <p:nvPicPr>
          <p:cNvPr id="1027" name="Picture 3" descr="C:\Documents and Settings\Пользователь\Рабочий стол\ТН\шатура\лглллллллллллл.jpe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5175229" cy="3881422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571504" y="1785926"/>
            <a:ext cx="8715404" cy="2308324"/>
          </a:xfrm>
          <a:prstGeom prst="rect">
            <a:avLst/>
          </a:prstGeom>
          <a:noFill/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7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Художественный облик Города </a:t>
            </a:r>
            <a:endParaRPr lang="ru-RU" sz="72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glow rad="139700">
                  <a:schemeClr val="accent1">
                    <a:satMod val="175000"/>
                    <a:alpha val="40000"/>
                  </a:schemeClr>
                </a:glow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4338" name="Picture 2" descr="C:\Documents and Settings\Пользователь\Рабочий стол\ТН\улицы\Down-House.ru_1268559006_2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7999"/>
          </a:xfrm>
          <a:prstGeom prst="rect">
            <a:avLst/>
          </a:prstGeom>
          <a:noFill/>
        </p:spPr>
      </p:pic>
    </p:spTree>
  </p:cSld>
  <p:clrMapOvr>
    <a:masterClrMapping/>
  </p:clrMapOvr>
  <p:transition advTm="10000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5362" name="Picture 2" descr="C:\Documents and Settings\Пользователь\Рабочий стол\ТН\улицы\centr_ulic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-2357478"/>
            <a:ext cx="8643966" cy="11806424"/>
          </a:xfrm>
          <a:prstGeom prst="rect">
            <a:avLst/>
          </a:prstGeom>
          <a:noFill/>
        </p:spPr>
      </p:pic>
    </p:spTree>
  </p:cSld>
  <p:clrMapOvr>
    <a:masterClrMapping/>
  </p:clrMapOvr>
  <p:transition advTm="10000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6386" name="Picture 2" descr="C:\Documents and Settings\Пользователь\Рабочий стол\ТН\улицы\0cce6bb2ac2192253481dda0c9b_prev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advTm="10000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Documents and Settings\Пользователь\Рабочий стол\ТН\улицы\Down-House.ru_1268558969_1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1097" y="0"/>
            <a:ext cx="2940023" cy="2285992"/>
          </a:xfrm>
          <a:prstGeom prst="rect">
            <a:avLst/>
          </a:prstGeom>
          <a:noFill/>
        </p:spPr>
      </p:pic>
      <p:pic>
        <p:nvPicPr>
          <p:cNvPr id="2051" name="Picture 3" descr="C:\Documents and Settings\Пользователь\Рабочий стол\ТН\улицы\326816_31675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28926" y="0"/>
            <a:ext cx="3190865" cy="2285992"/>
          </a:xfrm>
          <a:prstGeom prst="rect">
            <a:avLst/>
          </a:prstGeom>
          <a:noFill/>
        </p:spPr>
      </p:pic>
      <p:pic>
        <p:nvPicPr>
          <p:cNvPr id="2052" name="Picture 4" descr="C:\Documents and Settings\Пользователь\Рабочий стол\ТН\улицы\ulitsa_nyuyorka_60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72198" y="0"/>
            <a:ext cx="3071802" cy="2250273"/>
          </a:xfrm>
          <a:prstGeom prst="rect">
            <a:avLst/>
          </a:prstGeom>
          <a:noFill/>
        </p:spPr>
      </p:pic>
      <p:pic>
        <p:nvPicPr>
          <p:cNvPr id="2054" name="Picture 6" descr="C:\Documents and Settings\Пользователь\Рабочий стол\ТН\улицы\d87ccd793c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2285992"/>
            <a:ext cx="3055691" cy="2289178"/>
          </a:xfrm>
          <a:prstGeom prst="rect">
            <a:avLst/>
          </a:prstGeom>
          <a:noFill/>
        </p:spPr>
      </p:pic>
      <p:pic>
        <p:nvPicPr>
          <p:cNvPr id="2056" name="Picture 8" descr="C:\Documents and Settings\Пользователь\Рабочий стол\ТН\улицы\ulitsa_nyuyorka_60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" y="4572008"/>
            <a:ext cx="3047990" cy="2285992"/>
          </a:xfrm>
          <a:prstGeom prst="rect">
            <a:avLst/>
          </a:prstGeom>
          <a:noFill/>
        </p:spPr>
      </p:pic>
      <p:pic>
        <p:nvPicPr>
          <p:cNvPr id="2057" name="Picture 9" descr="C:\Documents and Settings\Пользователь\Рабочий стол\ТН\улицы\Down-House.ru_1268559006_24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151359" y="4643447"/>
            <a:ext cx="2992641" cy="2214554"/>
          </a:xfrm>
          <a:prstGeom prst="rect">
            <a:avLst/>
          </a:prstGeom>
          <a:noFill/>
        </p:spPr>
      </p:pic>
      <p:pic>
        <p:nvPicPr>
          <p:cNvPr id="2058" name="Picture 10" descr="C:\Documents and Settings\Пользователь\Рабочий стол\ТН\улицы\Lisichansk_streets_01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071802" y="4536289"/>
            <a:ext cx="3095615" cy="2321711"/>
          </a:xfrm>
          <a:prstGeom prst="rect">
            <a:avLst/>
          </a:prstGeom>
          <a:noFill/>
        </p:spPr>
      </p:pic>
      <p:pic>
        <p:nvPicPr>
          <p:cNvPr id="2059" name="Picture 11" descr="C:\Documents and Settings\Пользователь\Рабочий стол\ТН\улицы\0_b7e_64b01738_XL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905477" y="2214554"/>
            <a:ext cx="3238523" cy="2428892"/>
          </a:xfrm>
          <a:prstGeom prst="rect">
            <a:avLst/>
          </a:prstGeom>
          <a:noFill/>
        </p:spPr>
      </p:pic>
      <p:pic>
        <p:nvPicPr>
          <p:cNvPr id="2053" name="Picture 5" descr="C:\Documents and Settings\Пользователь\Рабочий стол\ТН\улицы\f_13038369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786050" y="2143116"/>
            <a:ext cx="3929090" cy="2621562"/>
          </a:xfrm>
          <a:prstGeom prst="rect">
            <a:avLst/>
          </a:prstGeom>
          <a:noFill/>
        </p:spPr>
      </p:pic>
      <p:sp>
        <p:nvSpPr>
          <p:cNvPr id="14" name="Прямоугольник 13"/>
          <p:cNvSpPr/>
          <p:nvPr/>
        </p:nvSpPr>
        <p:spPr>
          <a:xfrm>
            <a:off x="354258" y="1928802"/>
            <a:ext cx="8171532" cy="2123658"/>
          </a:xfrm>
          <a:prstGeom prst="rect">
            <a:avLst/>
          </a:prstGeom>
          <a:noFill/>
          <a:ln>
            <a:noFill/>
          </a:ln>
          <a:effectLst>
            <a:glow rad="101600">
              <a:schemeClr val="accent1">
                <a:satMod val="175000"/>
                <a:alpha val="40000"/>
              </a:schemeClr>
            </a:glow>
            <a:outerShdw blurRad="127000" dist="38100" dir="2700000" algn="ctr">
              <a:srgbClr val="000000">
                <a:alpha val="45000"/>
              </a:srgbClr>
            </a:outerShdw>
          </a:effectLst>
          <a:scene3d>
            <a:camera prst="perspectiveFront" fov="2700000">
              <a:rot lat="20376000" lon="1938000" rev="20112001"/>
            </a:camera>
            <a:lightRig rig="soft" dir="t">
              <a:rot lat="0" lon="0" rev="0"/>
            </a:lightRig>
          </a:scene3d>
          <a:sp3d prstMaterial="translucentPowder">
            <a:bevelT w="203200" h="50800" prst="softRound"/>
          </a:sp3d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6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Что сделал художник</a:t>
            </a:r>
          </a:p>
          <a:p>
            <a:pPr algn="ctr"/>
            <a:r>
              <a:rPr lang="ru-RU" sz="66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на улицах города?</a:t>
            </a:r>
            <a:endParaRPr lang="ru-RU" sz="66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Z:\Бардак\шкльноре фото\Природа\DSCF11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F200"/>
            </a:gs>
            <a:gs pos="45000">
              <a:srgbClr val="FF7A00"/>
            </a:gs>
            <a:gs pos="70000">
              <a:srgbClr val="FF0300"/>
            </a:gs>
            <a:gs pos="100000">
              <a:srgbClr val="4D0808"/>
            </a:gs>
          </a:gsLst>
          <a:lin ang="81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71472" y="1285860"/>
            <a:ext cx="7858180" cy="3785652"/>
          </a:xfrm>
          <a:prstGeom prst="rect">
            <a:avLst/>
          </a:prstGeom>
          <a:noFill/>
        </p:spPr>
        <p:txBody>
          <a:bodyPr wrap="square" rtlCol="0">
            <a:prstTxWarp prst="textDeflate">
              <a:avLst/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8000" b="1" spc="50" dirty="0" smtClean="0">
                <a:ln w="57150">
                  <a:solidFill>
                    <a:srgbClr val="FFFF00"/>
                  </a:solidFill>
                </a:ln>
                <a:solidFill>
                  <a:srgbClr val="7030A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СПАСИБО </a:t>
            </a:r>
          </a:p>
          <a:p>
            <a:pPr algn="ctr"/>
            <a:r>
              <a:rPr lang="ru-RU" sz="8000" b="1" spc="50" dirty="0" smtClean="0">
                <a:ln w="57150">
                  <a:solidFill>
                    <a:srgbClr val="FFFF00"/>
                  </a:solidFill>
                </a:ln>
                <a:solidFill>
                  <a:srgbClr val="7030A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ЗА  РАБОТУ </a:t>
            </a:r>
          </a:p>
          <a:p>
            <a:pPr algn="ctr"/>
            <a:r>
              <a:rPr lang="ru-RU" sz="8000" b="1" spc="50" dirty="0" smtClean="0">
                <a:ln w="57150">
                  <a:solidFill>
                    <a:srgbClr val="FFFF00"/>
                  </a:solidFill>
                </a:ln>
                <a:solidFill>
                  <a:srgbClr val="7030A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НА УРОКЕ.</a:t>
            </a:r>
            <a:endParaRPr lang="ru-RU" sz="8000" b="1" spc="50" dirty="0">
              <a:ln w="57150">
                <a:solidFill>
                  <a:srgbClr val="FFFF00"/>
                </a:solidFill>
              </a:ln>
              <a:solidFill>
                <a:srgbClr val="7030A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Documents and Settings\Пользователь\Рабочий стол\ТН\улицы\04963ccddc46af0132e4efe6d5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1000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214422"/>
            <a:ext cx="8229600" cy="4525963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3074" name="Picture 2" descr="C:\Documents and Settings\Пользователь\Рабочий стол\ТН\улицы\4166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1000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C:\Documents and Settings\Пользователь\Рабочий стол\ТН\улицы\f_1303836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advTm="1000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 descr="C:\Documents and Settings\Пользователь\Рабочий стол\ТН\улицы\news_3611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281138"/>
            <a:ext cx="10852184" cy="8139138"/>
          </a:xfrm>
          <a:prstGeom prst="rect">
            <a:avLst/>
          </a:prstGeom>
          <a:noFill/>
        </p:spPr>
      </p:pic>
    </p:spTree>
  </p:cSld>
  <p:clrMapOvr>
    <a:masterClrMapping/>
  </p:clrMapOvr>
  <p:transition advTm="10000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7410" name="Picture 2" descr="C:\Documents and Settings\Пользователь\Рабочий стол\ТН\улицы\0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advTm="10000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1506" name="Picture 2" descr="C:\Documents and Settings\Пользователь\Рабочий стол\ТН\улицы\8277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857288" y="-357214"/>
            <a:ext cx="10215634" cy="7447388"/>
          </a:xfrm>
          <a:prstGeom prst="rect">
            <a:avLst/>
          </a:prstGeom>
          <a:noFill/>
        </p:spPr>
      </p:pic>
    </p:spTree>
  </p:cSld>
  <p:clrMapOvr>
    <a:masterClrMapping/>
  </p:clrMapOvr>
  <p:transition advTm="10000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2290" name="Picture 2" descr="C:\Documents and Settings\Пользователь\Рабочий стол\ТН\улицы\street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advTm="10000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3314" name="Picture 2" descr="C:\Documents and Settings\Пользователь\Рабочий стол\ТН\улицы\1286108668_29-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advTm="10000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255</TotalTime>
  <Words>16</Words>
  <Application>Microsoft Office PowerPoint</Application>
  <PresentationFormat>Экран (4:3)</PresentationFormat>
  <Paragraphs>6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Company>*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*</dc:creator>
  <cp:lastModifiedBy>ор</cp:lastModifiedBy>
  <cp:revision>28</cp:revision>
  <dcterms:created xsi:type="dcterms:W3CDTF">2011-01-15T09:41:30Z</dcterms:created>
  <dcterms:modified xsi:type="dcterms:W3CDTF">2012-12-11T13:15:05Z</dcterms:modified>
</cp:coreProperties>
</file>