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DEFACE-9CE1-4C8C-9E1E-DF841F8DA6E8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69EFD1-DD1D-4482-A35E-8EEA4792E64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cosystema.ru/08nature/world/ug/024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4aul.ru/photo/529/2645012_220x165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рона кедра, растущего на простор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45720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0" y="714356"/>
            <a:ext cx="80010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Вырастим кедр сами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571472" y="714356"/>
            <a:ext cx="785818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Уже 2 года на территории нашего города и близ лежащих районов сильно горят леса, иногда полностью выгорают  кедровые рощи.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Люди часто сами виноваты в пожарах (неосторожное обращение с огнем). Осенью, когда начинается время сбора кедрового ореха,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из-за жадности, люди не только собирают опавшие шишки, но и варварски сколачивают их с кедра!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2056" name="Picture 8" descr="02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642918"/>
            <a:ext cx="542928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14282" y="0"/>
            <a:ext cx="8786874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Однажды (а точнее осенью 2010года) мы гуляя всей семьей по лесу,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увидели маленькие проросшие кедровые орешки, а рядом много молодняка кедра.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Папа предложил нам попробовать дома самим вырастить СВОЙ кедр из орешка!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нашли хорошую шишку, купили земли и горшки,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дома почитали про особенности выращивания кедра и… приступили к нашему эксперименту!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40963" name="Picture 3" descr="C:\Documents and Settings\PeregoncevaNN\Рабочий стол\Новая папка\iCAQ6DUT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00107"/>
            <a:ext cx="2357454" cy="2428893"/>
          </a:xfrm>
          <a:prstGeom prst="rect">
            <a:avLst/>
          </a:prstGeom>
          <a:noFill/>
        </p:spPr>
      </p:pic>
      <p:pic>
        <p:nvPicPr>
          <p:cNvPr id="40964" name="Picture 4" descr="C:\Documents and Settings\PeregoncevaNN\Рабочий стол\Новая папка\iCAY4R5Q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643050"/>
            <a:ext cx="2857520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71472" y="0"/>
            <a:ext cx="8072494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Посадив наш орешек мы каждый день наблюдали за его ростом.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Поливали, удобряли, а время шло- наш кедр ну никак не рос.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Прошло почти 3 месяца как мы увидели из земли маленький росток,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очень сильно обрадовались- значит не зря все это затеяли!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Наш кедр рос очень медленно 1-2 см в месяц 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иногда казалось, что он вообще не растет - но мы не отчаивались.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48131" name="Picture 3" descr="C:\Documents and Settings\PeregoncevaNN\Рабочий стол\Новая папка\iCAP7G70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500174"/>
            <a:ext cx="2286016" cy="2500330"/>
          </a:xfrm>
          <a:prstGeom prst="rect">
            <a:avLst/>
          </a:prstGeom>
          <a:noFill/>
        </p:spPr>
      </p:pic>
      <p:pic>
        <p:nvPicPr>
          <p:cNvPr id="48133" name="Picture 5" descr="C:\Documents and Settings\PeregoncevaNN\Рабочий стол\Новая папка\iCAN2C7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571744"/>
            <a:ext cx="2643206" cy="2571768"/>
          </a:xfrm>
          <a:prstGeom prst="rect">
            <a:avLst/>
          </a:prstGeom>
          <a:noFill/>
        </p:spPr>
      </p:pic>
      <p:pic>
        <p:nvPicPr>
          <p:cNvPr id="48134" name="Picture 6" descr="C:\Documents and Settings\PeregoncevaNN\Рабочий стол\Новая папка\iCA5HDSO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5728"/>
            <a:ext cx="2143140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387798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solidFill>
                  <a:srgbClr val="7030A0"/>
                </a:solidFill>
              </a:rPr>
              <a:t>Прошло почти два года. Наши кедры подросли, окрепли и этой осенью почти все молодые кедры мы высадили у себя на даче.</a:t>
            </a:r>
          </a:p>
          <a:p>
            <a:endParaRPr lang="ru-RU" dirty="0"/>
          </a:p>
        </p:txBody>
      </p:sp>
      <p:pic>
        <p:nvPicPr>
          <p:cNvPr id="47106" name="Picture 2" descr="C:\Documents and Settings\PeregoncevaNN\Рабочий стол\Новая папка\iCAYDML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2143116"/>
            <a:ext cx="2000264" cy="2357454"/>
          </a:xfrm>
          <a:prstGeom prst="rect">
            <a:avLst/>
          </a:prstGeom>
          <a:noFill/>
        </p:spPr>
      </p:pic>
      <p:pic>
        <p:nvPicPr>
          <p:cNvPr id="47107" name="Picture 3" descr="Перекрученная корневая система трехлетнего саженца кедра сибирского, извлеченного из контейнер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714356"/>
            <a:ext cx="20288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4" descr="Тот же саженец с расправленной корневой системой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928802"/>
            <a:ext cx="185737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ked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42852"/>
            <a:ext cx="27860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428596" y="1"/>
            <a:ext cx="821537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dirty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окне у нас растет еще одно деревце, ждет своей очереди до весны.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эти 2 года мы с семьей вырастили дома 7 кедров!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46082" name="Picture 2" descr="Самосев ели под пологом кедра сибирского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414339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http://www.24aul.ru/photo/529/2645012_220x16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500306"/>
            <a:ext cx="3214710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Крона кедра, растущего на простор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664373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</a:rPr>
              <a:t>Вырастим кедр сами</a:t>
            </a:r>
            <a:endParaRPr lang="ru-RU" sz="54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252</Words>
  <Application>Microsoft Office PowerPoint</Application>
  <PresentationFormat>Экран (4:3)</PresentationFormat>
  <Paragraphs>151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МАОУСОШ№7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Перегонцева Наталья Николаевна</dc:creator>
  <cp:lastModifiedBy>Перегонцева Наталья Николаевна</cp:lastModifiedBy>
  <cp:revision>6</cp:revision>
  <dcterms:created xsi:type="dcterms:W3CDTF">2012-12-03T06:48:19Z</dcterms:created>
  <dcterms:modified xsi:type="dcterms:W3CDTF">2012-12-03T07:45:32Z</dcterms:modified>
</cp:coreProperties>
</file>