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9" r:id="rId4"/>
    <p:sldId id="267" r:id="rId5"/>
    <p:sldId id="261" r:id="rId6"/>
    <p:sldId id="268" r:id="rId7"/>
    <p:sldId id="258" r:id="rId8"/>
    <p:sldId id="260" r:id="rId9"/>
    <p:sldId id="265" r:id="rId10"/>
    <p:sldId id="264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D5C63-7A16-49A1-A72D-E78484B50DDA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FEFD0-E6F9-4296-A46B-91E0D43FD3D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857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9FEFD0-E6F9-4296-A46B-91E0D43FD3D4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276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CCC81D6-ECF1-4F5A-BDDC-AF08613761E5}" type="datetimeFigureOut">
              <a:rPr lang="ru-RU" smtClean="0"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431A576-A1C5-48CD-847F-8DC19C687F7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К</a:t>
            </a:r>
            <a:r>
              <a:rPr lang="ru-RU" sz="7300" dirty="0" smtClean="0">
                <a:solidFill>
                  <a:srgbClr val="C00000"/>
                </a:solidFill>
              </a:rPr>
              <a:t>расная книга </a:t>
            </a:r>
            <a:endParaRPr lang="ru-RU" sz="73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365104"/>
            <a:ext cx="1800200" cy="576064"/>
          </a:xfrm>
        </p:spPr>
        <p:txBody>
          <a:bodyPr>
            <a:noAutofit/>
          </a:bodyPr>
          <a:lstStyle/>
          <a:p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Притулы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i="1" dirty="0" smtClean="0">
                <a:solidFill>
                  <a:schemeClr val="accent4">
                    <a:lumMod val="75000"/>
                  </a:schemeClr>
                </a:solidFill>
              </a:rPr>
              <a:t>Анастасии 2 класс «а»</a:t>
            </a:r>
            <a:endParaRPr lang="ru-RU" sz="20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5980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Лилия кудреватая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72816"/>
            <a:ext cx="3096344" cy="4440288"/>
          </a:xfrm>
        </p:spPr>
      </p:pic>
      <p:sp>
        <p:nvSpPr>
          <p:cNvPr id="5" name="TextBox 4"/>
          <p:cNvSpPr txBox="1"/>
          <p:nvPr/>
        </p:nvSpPr>
        <p:spPr>
          <a:xfrm>
            <a:off x="4644008" y="1844824"/>
            <a:ext cx="4032448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Лилия кудреватая -изящнейший цветок, который во многих областях нашей страны считается чрезвычайно редким и подлежит охране. Это многолетнее травянистое растение относится к семейству лилейных. В высоту лилия кудреватая может достигать полутора метров. </a:t>
            </a:r>
            <a:r>
              <a:rPr lang="ru-RU" sz="1400" dirty="0" err="1" smtClean="0"/>
              <a:t>Ее</a:t>
            </a:r>
            <a:r>
              <a:rPr lang="ru-RU" sz="1400" dirty="0" smtClean="0"/>
              <a:t> продолговатые срединные листья собраны в мутовки по 5—6 штук, далее по стеблю располагаются очередные листья. В июне—июле на лилии распускаются розоватые цветки, собранные в кисти. Тычинки лилии кудреватой имеют пыльники фиолетового цвета. Лепестки околоцветников, украшенные фиолетовыми крапинами, закручиваются по направлению к цветоножке — недаром в народе лилию кудреватую называют «царские кудри</a:t>
            </a:r>
            <a:r>
              <a:rPr lang="ru-RU" sz="1600" dirty="0" smtClean="0"/>
              <a:t>».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05696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9600" dirty="0" smtClean="0"/>
              <a:t>Л</a:t>
            </a:r>
            <a:r>
              <a:rPr lang="ru-RU" sz="6600" dirty="0" smtClean="0"/>
              <a:t>унник оживающий</a:t>
            </a:r>
            <a:endParaRPr lang="ru-RU" sz="6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76872"/>
            <a:ext cx="2209800" cy="2895600"/>
          </a:xfrm>
        </p:spPr>
      </p:pic>
      <p:sp>
        <p:nvSpPr>
          <p:cNvPr id="5" name="TextBox 4"/>
          <p:cNvSpPr txBox="1"/>
          <p:nvPr/>
        </p:nvSpPr>
        <p:spPr>
          <a:xfrm>
            <a:off x="3953814" y="2132856"/>
            <a:ext cx="46085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Лунник оживающий— растение, относящееся к семейству крестоцветных. Считается редким видом, занесено в Красную Книгу Балтийского региона.</a:t>
            </a:r>
          </a:p>
          <a:p>
            <a:r>
              <a:rPr lang="ru-RU" dirty="0" smtClean="0"/>
              <a:t>Это крупный многолетник, достигающий в высоту 1 м. У него высокий прямой стебель, </a:t>
            </a:r>
            <a:r>
              <a:rPr lang="ru-RU" dirty="0" err="1" smtClean="0"/>
              <a:t>опушенный</a:t>
            </a:r>
            <a:r>
              <a:rPr lang="ru-RU" dirty="0" smtClean="0"/>
              <a:t> беловатыми волосками. Листья, расположенные вверху, имеют овальную форму, нижние же, зубчатые по краям, напоминают сердце. Фиолетовые цветы, в диаметре доходящие до 4 см, собраны в соцветия — </a:t>
            </a:r>
            <a:r>
              <a:rPr lang="ru-RU" dirty="0" err="1" smtClean="0"/>
              <a:t>метелки</a:t>
            </a:r>
            <a:r>
              <a:rPr lang="ru-RU" dirty="0" smtClean="0"/>
              <a:t>. В августе на луннике оживающем созревают плоды — крупные ланцетовидные стручки.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719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29600" cy="2160240"/>
          </a:xfrm>
        </p:spPr>
        <p:txBody>
          <a:bodyPr/>
          <a:lstStyle/>
          <a:p>
            <a:pPr algn="ctr"/>
            <a:r>
              <a:rPr lang="ru-RU" sz="9600" dirty="0" smtClean="0"/>
              <a:t>Конец    </a:t>
            </a:r>
            <a:r>
              <a:rPr lang="ru-RU" dirty="0" smtClean="0"/>
              <a:t>                   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453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Что такое Красная </a:t>
            </a:r>
            <a:r>
              <a:rPr lang="ru-RU" sz="3200" dirty="0" err="1" smtClean="0"/>
              <a:t>Книга?Когда</a:t>
            </a:r>
            <a:r>
              <a:rPr lang="ru-RU" sz="3200" dirty="0" smtClean="0"/>
              <a:t> произошла Красная Книга? Что это такое?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80" y="2204864"/>
            <a:ext cx="3212416" cy="3610858"/>
          </a:xfrm>
        </p:spPr>
      </p:pic>
      <p:sp>
        <p:nvSpPr>
          <p:cNvPr id="5" name="TextBox 4"/>
          <p:cNvSpPr txBox="1"/>
          <p:nvPr/>
        </p:nvSpPr>
        <p:spPr>
          <a:xfrm>
            <a:off x="3923928" y="2060848"/>
            <a:ext cx="410445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 smtClean="0"/>
              <a:t>Кра́сная</a:t>
            </a:r>
            <a:r>
              <a:rPr lang="ru-RU" sz="1400" dirty="0" smtClean="0"/>
              <a:t> </a:t>
            </a:r>
            <a:r>
              <a:rPr lang="ru-RU" sz="1400" dirty="0" err="1" smtClean="0"/>
              <a:t>кни́га</a:t>
            </a:r>
            <a:r>
              <a:rPr lang="ru-RU" sz="1400" dirty="0" smtClean="0"/>
              <a:t> — аннотированный список редких и находящихся под угрозой исчезновения животных, растений и грибов. Красные книги бывают различного уровня — международные, национальные и региональные.</a:t>
            </a:r>
          </a:p>
          <a:p>
            <a:endParaRPr lang="ru-RU" sz="1400" dirty="0" smtClean="0"/>
          </a:p>
          <a:p>
            <a:r>
              <a:rPr lang="ru-RU" sz="1400" dirty="0" smtClean="0"/>
              <a:t>Первая организационная задача охраны редких и находящихся под угрозой исчезновения видов — их инвентаризация и учёт как в глобальном масштабе, так и в отдельных странах. Без этого нельзя приступать ни к теоретической разработке проблемы, ни к практическим рекомендациям по спасению отдельных видов. Задача не простая, и ещё 30—35 лет назад предпринимались первые попытки составить сначала региональные, а затем мировые сводки редких и исчезающих видов зверей и птиц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0312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Снежный барс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276872"/>
            <a:ext cx="3960440" cy="3384376"/>
          </a:xfrm>
        </p:spPr>
      </p:pic>
      <p:sp>
        <p:nvSpPr>
          <p:cNvPr id="5" name="TextBox 4"/>
          <p:cNvSpPr txBox="1"/>
          <p:nvPr/>
        </p:nvSpPr>
        <p:spPr>
          <a:xfrm>
            <a:off x="4716016" y="2132856"/>
            <a:ext cx="42031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Снежный Барс-относится к отряду хищных , семейства кошачьих . Окраска шерсти светло-серая с чёрными пятнами , что помогает маскироваться среди скал, снега , льда . обитает он  в горах Центральной Азии , живёт в густых зарослях кустарника и горных равнинах , в пещерах , охотится в сумерках . Кормится он от мышей до баранов и козлов , на человека не нападает . Причина исчезновения : незаконная охота, спрос на шкуру Барса, низкий темп размножения, уменьшается кормовая база . Длина тела Барса до  1,5м,хвоста-до ста см. Вес до 50 кг. Живёт в природе 18-20 лет, может мурлыкать ,сердится-слегка рычит.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265544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7787208" cy="3096344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животные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852628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9600" dirty="0" smtClean="0"/>
              <a:t>Р</a:t>
            </a:r>
            <a:r>
              <a:rPr lang="ru-RU" sz="8000" dirty="0" smtClean="0"/>
              <a:t>ысь</a:t>
            </a:r>
            <a:endParaRPr lang="ru-RU" sz="8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988840"/>
            <a:ext cx="2964959" cy="3345235"/>
          </a:xfrm>
        </p:spPr>
      </p:pic>
      <p:sp>
        <p:nvSpPr>
          <p:cNvPr id="5" name="TextBox 4"/>
          <p:cNvSpPr txBox="1"/>
          <p:nvPr/>
        </p:nvSpPr>
        <p:spPr>
          <a:xfrm>
            <a:off x="5425886" y="1772816"/>
            <a:ext cx="332257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животное ещё в начале XX века было довольно многочисленно и заселяло многие территории в Испании и Португалии. Сейчас, по оценкам учёным, в дикой природе их осталось не больше двухсот. Ещё около сотни животных находятся в зоопарках мира, где разрабатываются программы для размножения рыси.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64821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3672408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/>
              <a:t>грибы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01547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9906" y="188640"/>
            <a:ext cx="8363272" cy="130100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Рогатик булавовидный (рогатик пестиковый, </a:t>
            </a:r>
            <a:r>
              <a:rPr lang="ru-RU" sz="3600" dirty="0" err="1" smtClean="0"/>
              <a:t>клавариадельфус</a:t>
            </a:r>
            <a:r>
              <a:rPr lang="ru-RU" sz="3600" dirty="0" smtClean="0"/>
              <a:t> пестиковый)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4170">
            <a:off x="395536" y="2492896"/>
            <a:ext cx="3884249" cy="2913187"/>
          </a:xfrm>
        </p:spPr>
      </p:pic>
      <p:sp>
        <p:nvSpPr>
          <p:cNvPr id="5" name="TextBox 4"/>
          <p:cNvSpPr txBox="1"/>
          <p:nvPr/>
        </p:nvSpPr>
        <p:spPr>
          <a:xfrm rot="161046">
            <a:off x="4860032" y="2276872"/>
            <a:ext cx="37444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Плодовое тело до 30 см высотой, булавовидное, продольно-морщинистое, светло-</a:t>
            </a:r>
            <a:r>
              <a:rPr lang="ru-RU" dirty="0" err="1" smtClean="0"/>
              <a:t>желтое</a:t>
            </a:r>
            <a:r>
              <a:rPr lang="ru-RU" dirty="0" smtClean="0"/>
              <a:t> или рыжеватое, при надавливании приобретает </a:t>
            </a:r>
            <a:r>
              <a:rPr lang="ru-RU" dirty="0" err="1" smtClean="0"/>
              <a:t>буровато</a:t>
            </a:r>
            <a:r>
              <a:rPr lang="ru-RU" dirty="0" smtClean="0"/>
              <a:t>-красноватую окраску. Мякоть плотная, губчатая, белая, на изломе становится пурпурно-буроватой, вкус горьковатый, запах приятный. Встречается в августе — сентябре на почве в лиственных и смешанных лесах Гриб съедобен.</a:t>
            </a:r>
          </a:p>
          <a:p>
            <a:r>
              <a:rPr lang="ru-RU" dirty="0" smtClean="0"/>
              <a:t>...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352123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Трутовик </a:t>
            </a:r>
            <a:r>
              <a:rPr lang="ru-RU" dirty="0" err="1" smtClean="0"/>
              <a:t>разветвленный</a:t>
            </a:r>
            <a:r>
              <a:rPr lang="ru-RU" dirty="0" smtClean="0"/>
              <a:t> (ветвистый)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32856"/>
            <a:ext cx="3168352" cy="3783107"/>
          </a:xfrm>
        </p:spPr>
      </p:pic>
      <p:sp>
        <p:nvSpPr>
          <p:cNvPr id="5" name="TextBox 4"/>
          <p:cNvSpPr txBox="1"/>
          <p:nvPr/>
        </p:nvSpPr>
        <p:spPr>
          <a:xfrm>
            <a:off x="4644008" y="2204864"/>
            <a:ext cx="4032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Плодовое тело до 50 см в поперечнике, состоит из многочисленных ветвистых ножек, </a:t>
            </a:r>
            <a:r>
              <a:rPr lang="ru-RU" dirty="0" err="1" smtClean="0"/>
              <a:t>соединенных</a:t>
            </a:r>
            <a:r>
              <a:rPr lang="ru-RU" dirty="0" smtClean="0"/>
              <a:t> у основания в одну клубневидную ножку и несущих на себе небольшие шляпки. Шляпки округлые, плоские, с небольшим углублением в центре, светло-бурые или серовато-бурые. Их количество в одном плодовом теле достигает 200, но найдены экземпляры с количеством шляпок 1200.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6016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6872"/>
            <a:ext cx="8229600" cy="2664296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растения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341686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391</TotalTime>
  <Words>607</Words>
  <Application>Microsoft Office PowerPoint</Application>
  <PresentationFormat>Экран (4:3)</PresentationFormat>
  <Paragraphs>25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Метро</vt:lpstr>
      <vt:lpstr>Красная книга </vt:lpstr>
      <vt:lpstr>Что такое Красная Книга?Когда произошла Красная Книга? Что это такое?</vt:lpstr>
      <vt:lpstr>Снежный барс</vt:lpstr>
      <vt:lpstr>животные</vt:lpstr>
      <vt:lpstr>Рысь</vt:lpstr>
      <vt:lpstr>грибы</vt:lpstr>
      <vt:lpstr>Рогатик булавовидный (рогатик пестиковый, клавариадельфус пестиковый)</vt:lpstr>
      <vt:lpstr>Трутовик разветвленный (ветвистый)</vt:lpstr>
      <vt:lpstr>растения</vt:lpstr>
      <vt:lpstr>Лилия кудреватая</vt:lpstr>
      <vt:lpstr>Лунник оживающий</vt:lpstr>
      <vt:lpstr>Конец                                          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</dc:title>
  <dc:creator>ION</dc:creator>
  <cp:lastModifiedBy>ION</cp:lastModifiedBy>
  <cp:revision>13</cp:revision>
  <dcterms:created xsi:type="dcterms:W3CDTF">2012-11-28T10:59:59Z</dcterms:created>
  <dcterms:modified xsi:type="dcterms:W3CDTF">2012-11-28T17:31:50Z</dcterms:modified>
</cp:coreProperties>
</file>