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9" r:id="rId10"/>
    <p:sldId id="271" r:id="rId11"/>
    <p:sldId id="272" r:id="rId12"/>
    <p:sldId id="273" r:id="rId13"/>
    <p:sldId id="280" r:id="rId14"/>
    <p:sldId id="281" r:id="rId15"/>
    <p:sldId id="275" r:id="rId16"/>
    <p:sldId id="278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14" y="-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8" name="Freeform 6"/>
            <p:cNvSpPr>
              <a:spLocks noEditPoints="1"/>
            </p:cNvSpPr>
            <p:nvPr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19" name="Freeform 17"/>
            <p:cNvSpPr>
              <a:spLocks noEditPoints="1"/>
            </p:cNvSpPr>
            <p:nvPr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0" name="Freeform 18"/>
            <p:cNvSpPr>
              <a:spLocks noEditPoints="1"/>
            </p:cNvSpPr>
            <p:nvPr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2" name="Freeform 20"/>
            <p:cNvSpPr>
              <a:spLocks noEditPoints="1"/>
            </p:cNvSpPr>
            <p:nvPr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3" name="Freeform 21"/>
            <p:cNvSpPr>
              <a:spLocks noEditPoints="1"/>
            </p:cNvSpPr>
            <p:nvPr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6" name="Freeform 24"/>
            <p:cNvSpPr>
              <a:spLocks noEditPoints="1"/>
            </p:cNvSpPr>
            <p:nvPr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7" name="Freeform 25"/>
            <p:cNvSpPr>
              <a:spLocks noEditPoints="1"/>
            </p:cNvSpPr>
            <p:nvPr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8" name="Freeform 26"/>
            <p:cNvSpPr>
              <a:spLocks noEditPoints="1"/>
            </p:cNvSpPr>
            <p:nvPr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9" name="Oval 27"/>
            <p:cNvSpPr>
              <a:spLocks noChangeArrowheads="1"/>
            </p:cNvSpPr>
            <p:nvPr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0" name="Oval 28"/>
            <p:cNvSpPr>
              <a:spLocks noChangeArrowheads="1"/>
            </p:cNvSpPr>
            <p:nvPr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1" name="Oval 29"/>
            <p:cNvSpPr>
              <a:spLocks noChangeArrowheads="1"/>
            </p:cNvSpPr>
            <p:nvPr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6" name="AutoShape 34"/>
            <p:cNvSpPr>
              <a:spLocks noChangeArrowheads="1"/>
            </p:cNvSpPr>
            <p:nvPr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7" name="Freeform 35"/>
            <p:cNvSpPr>
              <a:spLocks/>
            </p:cNvSpPr>
            <p:nvPr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</p:grpSp>
      <p:sp>
        <p:nvSpPr>
          <p:cNvPr id="25639" name="Rectangle 3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5640" name="Rectangle 40"/>
          <p:cNvSpPr>
            <a:spLocks noGrp="1" noChangeArrowheads="1"/>
          </p:cNvSpPr>
          <p:nvPr>
            <p:ph type="ctrTitle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9" name="Rectangle 3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" name="Rectangle 3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765D9-529A-4D62-AC27-C36DBA65FD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B38E11-A623-412A-9F4B-D649E3CE5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FAC797-5C8B-4733-ADCC-70F53BA1E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CB26C9-699B-4A97-828D-9C37DEE3A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9314EE-4F68-404B-99A9-95B837D97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20679-8EE9-4118-90AD-D62B2CA39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7D369-E8E9-4032-ABAE-48C1002235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6168-ABC4-427E-AC0C-E3C113AF4E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1FD41-6B51-45CB-8DB7-EBD9F5A3F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B6DBE-DBEF-4E90-B4D9-F9277B76B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BB44BA-F70E-4FBD-8B4F-60C7B40AB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2000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800475" y="1789113"/>
            <a:ext cx="5340350" cy="5056187"/>
            <a:chOff x="2394" y="1127"/>
            <a:chExt cx="3364" cy="3185"/>
          </a:xfrm>
        </p:grpSpPr>
        <p:sp>
          <p:nvSpPr>
            <p:cNvPr id="24579" name="Rectangle 3"/>
            <p:cNvSpPr>
              <a:spLocks noChangeArrowheads="1"/>
            </p:cNvSpPr>
            <p:nvPr userDrawn="1"/>
          </p:nvSpPr>
          <p:spPr bwMode="ltGray">
            <a:xfrm>
              <a:off x="4230" y="1365"/>
              <a:ext cx="197" cy="10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0" name="Oval 4"/>
            <p:cNvSpPr>
              <a:spLocks noChangeArrowheads="1"/>
            </p:cNvSpPr>
            <p:nvPr userDrawn="1"/>
          </p:nvSpPr>
          <p:spPr bwMode="ltGray">
            <a:xfrm>
              <a:off x="4299" y="1185"/>
              <a:ext cx="47" cy="47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1" name="Rectangle 5"/>
            <p:cNvSpPr>
              <a:spLocks noChangeArrowheads="1"/>
            </p:cNvSpPr>
            <p:nvPr userDrawn="1"/>
          </p:nvSpPr>
          <p:spPr bwMode="ltGray">
            <a:xfrm rot="995337">
              <a:off x="5205" y="1495"/>
              <a:ext cx="6" cy="20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2" name="Freeform 6"/>
            <p:cNvSpPr>
              <a:spLocks noEditPoints="1"/>
            </p:cNvSpPr>
            <p:nvPr userDrawn="1"/>
          </p:nvSpPr>
          <p:spPr bwMode="ltGray">
            <a:xfrm>
              <a:off x="4871" y="3508"/>
              <a:ext cx="66" cy="96"/>
            </a:xfrm>
            <a:custGeom>
              <a:avLst/>
              <a:gdLst/>
              <a:ahLst/>
              <a:cxnLst>
                <a:cxn ang="0">
                  <a:pos x="18" y="96"/>
                </a:cxn>
                <a:cxn ang="0">
                  <a:pos x="42" y="78"/>
                </a:cxn>
                <a:cxn ang="0">
                  <a:pos x="60" y="60"/>
                </a:cxn>
                <a:cxn ang="0">
                  <a:pos x="66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24" y="6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0" y="60"/>
                </a:cxn>
                <a:cxn ang="0">
                  <a:pos x="12" y="84"/>
                </a:cxn>
                <a:cxn ang="0">
                  <a:pos x="18" y="96"/>
                </a:cxn>
                <a:cxn ang="0">
                  <a:pos x="18" y="96"/>
                </a:cxn>
                <a:cxn ang="0">
                  <a:pos x="42" y="18"/>
                </a:cxn>
                <a:cxn ang="0">
                  <a:pos x="54" y="24"/>
                </a:cxn>
                <a:cxn ang="0">
                  <a:pos x="60" y="36"/>
                </a:cxn>
                <a:cxn ang="0">
                  <a:pos x="60" y="48"/>
                </a:cxn>
                <a:cxn ang="0">
                  <a:pos x="54" y="54"/>
                </a:cxn>
                <a:cxn ang="0">
                  <a:pos x="36" y="72"/>
                </a:cxn>
                <a:cxn ang="0">
                  <a:pos x="24" y="78"/>
                </a:cxn>
                <a:cxn ang="0">
                  <a:pos x="24" y="78"/>
                </a:cxn>
                <a:cxn ang="0">
                  <a:pos x="12" y="48"/>
                </a:cxn>
                <a:cxn ang="0">
                  <a:pos x="18" y="24"/>
                </a:cxn>
                <a:cxn ang="0">
                  <a:pos x="30" y="18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66" h="96">
                  <a:moveTo>
                    <a:pt x="18" y="96"/>
                  </a:moveTo>
                  <a:lnTo>
                    <a:pt x="42" y="78"/>
                  </a:lnTo>
                  <a:lnTo>
                    <a:pt x="60" y="60"/>
                  </a:lnTo>
                  <a:lnTo>
                    <a:pt x="66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24" y="6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0" y="60"/>
                  </a:lnTo>
                  <a:lnTo>
                    <a:pt x="12" y="84"/>
                  </a:lnTo>
                  <a:lnTo>
                    <a:pt x="18" y="96"/>
                  </a:lnTo>
                  <a:lnTo>
                    <a:pt x="18" y="96"/>
                  </a:lnTo>
                  <a:close/>
                  <a:moveTo>
                    <a:pt x="42" y="18"/>
                  </a:moveTo>
                  <a:lnTo>
                    <a:pt x="54" y="24"/>
                  </a:lnTo>
                  <a:lnTo>
                    <a:pt x="60" y="36"/>
                  </a:lnTo>
                  <a:lnTo>
                    <a:pt x="60" y="48"/>
                  </a:lnTo>
                  <a:lnTo>
                    <a:pt x="54" y="54"/>
                  </a:lnTo>
                  <a:lnTo>
                    <a:pt x="36" y="72"/>
                  </a:lnTo>
                  <a:lnTo>
                    <a:pt x="24" y="78"/>
                  </a:lnTo>
                  <a:lnTo>
                    <a:pt x="24" y="78"/>
                  </a:lnTo>
                  <a:lnTo>
                    <a:pt x="12" y="48"/>
                  </a:lnTo>
                  <a:lnTo>
                    <a:pt x="18" y="24"/>
                  </a:lnTo>
                  <a:lnTo>
                    <a:pt x="30" y="18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3" name="Rectangle 7"/>
            <p:cNvSpPr>
              <a:spLocks noChangeArrowheads="1"/>
            </p:cNvSpPr>
            <p:nvPr userDrawn="1"/>
          </p:nvSpPr>
          <p:spPr bwMode="ltGray">
            <a:xfrm rot="91736">
              <a:off x="5487" y="1535"/>
              <a:ext cx="6" cy="1998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4" name="Rectangle 8"/>
            <p:cNvSpPr>
              <a:spLocks noChangeArrowheads="1"/>
            </p:cNvSpPr>
            <p:nvPr userDrawn="1"/>
          </p:nvSpPr>
          <p:spPr bwMode="ltGray">
            <a:xfrm rot="-926223">
              <a:off x="5640" y="1521"/>
              <a:ext cx="6" cy="881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5" name="Rectangle 9"/>
            <p:cNvSpPr>
              <a:spLocks noChangeArrowheads="1"/>
            </p:cNvSpPr>
            <p:nvPr userDrawn="1"/>
          </p:nvSpPr>
          <p:spPr bwMode="ltGray">
            <a:xfrm rot="-1140313">
              <a:off x="3444" y="1816"/>
              <a:ext cx="6" cy="203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6" name="Rectangle 10"/>
            <p:cNvSpPr>
              <a:spLocks noChangeArrowheads="1"/>
            </p:cNvSpPr>
            <p:nvPr userDrawn="1"/>
          </p:nvSpPr>
          <p:spPr bwMode="ltGray">
            <a:xfrm rot="1114412">
              <a:off x="2757" y="1821"/>
              <a:ext cx="6" cy="2119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7" name="Rectangle 11"/>
            <p:cNvSpPr>
              <a:spLocks noChangeArrowheads="1"/>
            </p:cNvSpPr>
            <p:nvPr userDrawn="1"/>
          </p:nvSpPr>
          <p:spPr bwMode="ltGray">
            <a:xfrm rot="254676">
              <a:off x="3035" y="1870"/>
              <a:ext cx="6" cy="190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8" name="Freeform 12"/>
            <p:cNvSpPr>
              <a:spLocks/>
            </p:cNvSpPr>
            <p:nvPr userDrawn="1"/>
          </p:nvSpPr>
          <p:spPr bwMode="ltGray">
            <a:xfrm>
              <a:off x="4007" y="3021"/>
              <a:ext cx="623" cy="156"/>
            </a:xfrm>
            <a:custGeom>
              <a:avLst/>
              <a:gdLst/>
              <a:ahLst/>
              <a:cxnLst>
                <a:cxn ang="0">
                  <a:pos x="6" y="18"/>
                </a:cxn>
                <a:cxn ang="0">
                  <a:pos x="162" y="36"/>
                </a:cxn>
                <a:cxn ang="0">
                  <a:pos x="251" y="36"/>
                </a:cxn>
                <a:cxn ang="0">
                  <a:pos x="354" y="30"/>
                </a:cxn>
                <a:cxn ang="0">
                  <a:pos x="473" y="18"/>
                </a:cxn>
                <a:cxn ang="0">
                  <a:pos x="611" y="0"/>
                </a:cxn>
                <a:cxn ang="0">
                  <a:pos x="623" y="114"/>
                </a:cxn>
                <a:cxn ang="0">
                  <a:pos x="497" y="138"/>
                </a:cxn>
                <a:cxn ang="0">
                  <a:pos x="414" y="150"/>
                </a:cxn>
                <a:cxn ang="0">
                  <a:pos x="318" y="156"/>
                </a:cxn>
                <a:cxn ang="0">
                  <a:pos x="215" y="156"/>
                </a:cxn>
                <a:cxn ang="0">
                  <a:pos x="108" y="150"/>
                </a:cxn>
                <a:cxn ang="0">
                  <a:pos x="0" y="132"/>
                </a:cxn>
                <a:cxn ang="0">
                  <a:pos x="6" y="18"/>
                </a:cxn>
                <a:cxn ang="0">
                  <a:pos x="6" y="18"/>
                </a:cxn>
              </a:cxnLst>
              <a:rect l="0" t="0" r="r" b="b"/>
              <a:pathLst>
                <a:path w="623" h="156">
                  <a:moveTo>
                    <a:pt x="6" y="18"/>
                  </a:moveTo>
                  <a:lnTo>
                    <a:pt x="162" y="36"/>
                  </a:lnTo>
                  <a:lnTo>
                    <a:pt x="251" y="36"/>
                  </a:lnTo>
                  <a:lnTo>
                    <a:pt x="354" y="30"/>
                  </a:lnTo>
                  <a:lnTo>
                    <a:pt x="473" y="18"/>
                  </a:lnTo>
                  <a:lnTo>
                    <a:pt x="611" y="0"/>
                  </a:lnTo>
                  <a:lnTo>
                    <a:pt x="623" y="114"/>
                  </a:lnTo>
                  <a:lnTo>
                    <a:pt x="497" y="138"/>
                  </a:lnTo>
                  <a:lnTo>
                    <a:pt x="414" y="150"/>
                  </a:lnTo>
                  <a:lnTo>
                    <a:pt x="318" y="156"/>
                  </a:lnTo>
                  <a:lnTo>
                    <a:pt x="215" y="156"/>
                  </a:lnTo>
                  <a:lnTo>
                    <a:pt x="108" y="150"/>
                  </a:lnTo>
                  <a:lnTo>
                    <a:pt x="0" y="132"/>
                  </a:lnTo>
                  <a:lnTo>
                    <a:pt x="6" y="18"/>
                  </a:lnTo>
                  <a:lnTo>
                    <a:pt x="6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89" name="Freeform 13"/>
            <p:cNvSpPr>
              <a:spLocks/>
            </p:cNvSpPr>
            <p:nvPr userDrawn="1"/>
          </p:nvSpPr>
          <p:spPr bwMode="ltGray">
            <a:xfrm>
              <a:off x="4762" y="3591"/>
              <a:ext cx="996" cy="126"/>
            </a:xfrm>
            <a:custGeom>
              <a:avLst/>
              <a:gdLst/>
              <a:ahLst/>
              <a:cxnLst>
                <a:cxn ang="0">
                  <a:pos x="754" y="6"/>
                </a:cxn>
                <a:cxn ang="0">
                  <a:pos x="652" y="6"/>
                </a:cxn>
                <a:cxn ang="0">
                  <a:pos x="563" y="6"/>
                </a:cxn>
                <a:cxn ang="0">
                  <a:pos x="479" y="6"/>
                </a:cxn>
                <a:cxn ang="0">
                  <a:pos x="401" y="6"/>
                </a:cxn>
                <a:cxn ang="0">
                  <a:pos x="335" y="0"/>
                </a:cxn>
                <a:cxn ang="0">
                  <a:pos x="276" y="0"/>
                </a:cxn>
                <a:cxn ang="0">
                  <a:pos x="222" y="0"/>
                </a:cxn>
                <a:cxn ang="0">
                  <a:pos x="180" y="6"/>
                </a:cxn>
                <a:cxn ang="0">
                  <a:pos x="138" y="6"/>
                </a:cxn>
                <a:cxn ang="0">
                  <a:pos x="108" y="6"/>
                </a:cxn>
                <a:cxn ang="0">
                  <a:pos x="54" y="6"/>
                </a:cxn>
                <a:cxn ang="0">
                  <a:pos x="24" y="12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12" y="42"/>
                </a:cxn>
                <a:cxn ang="0">
                  <a:pos x="18" y="48"/>
                </a:cxn>
                <a:cxn ang="0">
                  <a:pos x="30" y="54"/>
                </a:cxn>
                <a:cxn ang="0">
                  <a:pos x="60" y="60"/>
                </a:cxn>
                <a:cxn ang="0">
                  <a:pos x="90" y="72"/>
                </a:cxn>
                <a:cxn ang="0">
                  <a:pos x="144" y="84"/>
                </a:cxn>
                <a:cxn ang="0">
                  <a:pos x="210" y="90"/>
                </a:cxn>
                <a:cxn ang="0">
                  <a:pos x="293" y="102"/>
                </a:cxn>
                <a:cxn ang="0">
                  <a:pos x="389" y="108"/>
                </a:cxn>
                <a:cxn ang="0">
                  <a:pos x="503" y="120"/>
                </a:cxn>
                <a:cxn ang="0">
                  <a:pos x="622" y="120"/>
                </a:cxn>
                <a:cxn ang="0">
                  <a:pos x="754" y="126"/>
                </a:cxn>
                <a:cxn ang="0">
                  <a:pos x="873" y="126"/>
                </a:cxn>
                <a:cxn ang="0">
                  <a:pos x="993" y="126"/>
                </a:cxn>
                <a:cxn ang="0">
                  <a:pos x="993" y="12"/>
                </a:cxn>
                <a:cxn ang="0">
                  <a:pos x="879" y="12"/>
                </a:cxn>
                <a:cxn ang="0">
                  <a:pos x="754" y="6"/>
                </a:cxn>
                <a:cxn ang="0">
                  <a:pos x="754" y="6"/>
                </a:cxn>
              </a:cxnLst>
              <a:rect l="0" t="0" r="r" b="b"/>
              <a:pathLst>
                <a:path w="993" h="126">
                  <a:moveTo>
                    <a:pt x="754" y="6"/>
                  </a:moveTo>
                  <a:lnTo>
                    <a:pt x="652" y="6"/>
                  </a:lnTo>
                  <a:lnTo>
                    <a:pt x="563" y="6"/>
                  </a:lnTo>
                  <a:lnTo>
                    <a:pt x="479" y="6"/>
                  </a:lnTo>
                  <a:lnTo>
                    <a:pt x="401" y="6"/>
                  </a:lnTo>
                  <a:lnTo>
                    <a:pt x="335" y="0"/>
                  </a:lnTo>
                  <a:lnTo>
                    <a:pt x="276" y="0"/>
                  </a:lnTo>
                  <a:lnTo>
                    <a:pt x="222" y="0"/>
                  </a:lnTo>
                  <a:lnTo>
                    <a:pt x="180" y="6"/>
                  </a:lnTo>
                  <a:lnTo>
                    <a:pt x="138" y="6"/>
                  </a:lnTo>
                  <a:lnTo>
                    <a:pt x="108" y="6"/>
                  </a:lnTo>
                  <a:lnTo>
                    <a:pt x="54" y="6"/>
                  </a:lnTo>
                  <a:lnTo>
                    <a:pt x="24" y="12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12" y="42"/>
                  </a:lnTo>
                  <a:lnTo>
                    <a:pt x="18" y="48"/>
                  </a:lnTo>
                  <a:lnTo>
                    <a:pt x="30" y="54"/>
                  </a:lnTo>
                  <a:lnTo>
                    <a:pt x="60" y="60"/>
                  </a:lnTo>
                  <a:lnTo>
                    <a:pt x="90" y="72"/>
                  </a:lnTo>
                  <a:lnTo>
                    <a:pt x="144" y="84"/>
                  </a:lnTo>
                  <a:lnTo>
                    <a:pt x="210" y="90"/>
                  </a:lnTo>
                  <a:lnTo>
                    <a:pt x="293" y="102"/>
                  </a:lnTo>
                  <a:lnTo>
                    <a:pt x="389" y="108"/>
                  </a:lnTo>
                  <a:lnTo>
                    <a:pt x="503" y="120"/>
                  </a:lnTo>
                  <a:lnTo>
                    <a:pt x="622" y="120"/>
                  </a:lnTo>
                  <a:lnTo>
                    <a:pt x="754" y="126"/>
                  </a:lnTo>
                  <a:lnTo>
                    <a:pt x="873" y="126"/>
                  </a:lnTo>
                  <a:lnTo>
                    <a:pt x="993" y="126"/>
                  </a:lnTo>
                  <a:lnTo>
                    <a:pt x="993" y="12"/>
                  </a:lnTo>
                  <a:lnTo>
                    <a:pt x="879" y="12"/>
                  </a:lnTo>
                  <a:lnTo>
                    <a:pt x="754" y="6"/>
                  </a:lnTo>
                  <a:lnTo>
                    <a:pt x="754" y="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0" name="Freeform 14"/>
            <p:cNvSpPr>
              <a:spLocks/>
            </p:cNvSpPr>
            <p:nvPr userDrawn="1"/>
          </p:nvSpPr>
          <p:spPr bwMode="ltGray">
            <a:xfrm>
              <a:off x="4786" y="3645"/>
              <a:ext cx="972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54"/>
                </a:cxn>
                <a:cxn ang="0">
                  <a:pos x="66" y="96"/>
                </a:cxn>
                <a:cxn ang="0">
                  <a:pos x="120" y="137"/>
                </a:cxn>
                <a:cxn ang="0">
                  <a:pos x="198" y="173"/>
                </a:cxn>
                <a:cxn ang="0">
                  <a:pos x="293" y="203"/>
                </a:cxn>
                <a:cxn ang="0">
                  <a:pos x="353" y="215"/>
                </a:cxn>
                <a:cxn ang="0">
                  <a:pos x="413" y="227"/>
                </a:cxn>
                <a:cxn ang="0">
                  <a:pos x="479" y="233"/>
                </a:cxn>
                <a:cxn ang="0">
                  <a:pos x="556" y="239"/>
                </a:cxn>
                <a:cxn ang="0">
                  <a:pos x="634" y="245"/>
                </a:cxn>
                <a:cxn ang="0">
                  <a:pos x="724" y="245"/>
                </a:cxn>
                <a:cxn ang="0">
                  <a:pos x="855" y="245"/>
                </a:cxn>
                <a:cxn ang="0">
                  <a:pos x="969" y="239"/>
                </a:cxn>
                <a:cxn ang="0">
                  <a:pos x="969" y="60"/>
                </a:cxn>
                <a:cxn ang="0">
                  <a:pos x="700" y="60"/>
                </a:cxn>
                <a:cxn ang="0">
                  <a:pos x="503" y="54"/>
                </a:cxn>
                <a:cxn ang="0">
                  <a:pos x="317" y="42"/>
                </a:cxn>
                <a:cxn ang="0">
                  <a:pos x="150" y="24"/>
                </a:cxn>
                <a:cxn ang="0">
                  <a:pos x="72" y="12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969" h="245">
                  <a:moveTo>
                    <a:pt x="0" y="0"/>
                  </a:moveTo>
                  <a:lnTo>
                    <a:pt x="24" y="54"/>
                  </a:lnTo>
                  <a:lnTo>
                    <a:pt x="66" y="96"/>
                  </a:lnTo>
                  <a:lnTo>
                    <a:pt x="120" y="137"/>
                  </a:lnTo>
                  <a:lnTo>
                    <a:pt x="198" y="173"/>
                  </a:lnTo>
                  <a:lnTo>
                    <a:pt x="293" y="203"/>
                  </a:lnTo>
                  <a:lnTo>
                    <a:pt x="353" y="215"/>
                  </a:lnTo>
                  <a:lnTo>
                    <a:pt x="413" y="227"/>
                  </a:lnTo>
                  <a:lnTo>
                    <a:pt x="479" y="233"/>
                  </a:lnTo>
                  <a:lnTo>
                    <a:pt x="556" y="239"/>
                  </a:lnTo>
                  <a:lnTo>
                    <a:pt x="634" y="245"/>
                  </a:lnTo>
                  <a:lnTo>
                    <a:pt x="724" y="245"/>
                  </a:lnTo>
                  <a:lnTo>
                    <a:pt x="855" y="245"/>
                  </a:lnTo>
                  <a:lnTo>
                    <a:pt x="969" y="239"/>
                  </a:lnTo>
                  <a:lnTo>
                    <a:pt x="969" y="60"/>
                  </a:lnTo>
                  <a:lnTo>
                    <a:pt x="700" y="60"/>
                  </a:lnTo>
                  <a:lnTo>
                    <a:pt x="503" y="54"/>
                  </a:lnTo>
                  <a:lnTo>
                    <a:pt x="317" y="42"/>
                  </a:lnTo>
                  <a:lnTo>
                    <a:pt x="150" y="24"/>
                  </a:lnTo>
                  <a:lnTo>
                    <a:pt x="72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1" name="Freeform 15"/>
            <p:cNvSpPr>
              <a:spLocks/>
            </p:cNvSpPr>
            <p:nvPr userDrawn="1"/>
          </p:nvSpPr>
          <p:spPr bwMode="ltGray">
            <a:xfrm>
              <a:off x="4804" y="3591"/>
              <a:ext cx="954" cy="90"/>
            </a:xfrm>
            <a:custGeom>
              <a:avLst/>
              <a:gdLst/>
              <a:ahLst/>
              <a:cxnLst>
                <a:cxn ang="0">
                  <a:pos x="700" y="0"/>
                </a:cxn>
                <a:cxn ang="0">
                  <a:pos x="598" y="0"/>
                </a:cxn>
                <a:cxn ang="0">
                  <a:pos x="515" y="0"/>
                </a:cxn>
                <a:cxn ang="0">
                  <a:pos x="431" y="0"/>
                </a:cxn>
                <a:cxn ang="0">
                  <a:pos x="365" y="0"/>
                </a:cxn>
                <a:cxn ang="0">
                  <a:pos x="299" y="0"/>
                </a:cxn>
                <a:cxn ang="0">
                  <a:pos x="245" y="0"/>
                </a:cxn>
                <a:cxn ang="0">
                  <a:pos x="198" y="0"/>
                </a:cxn>
                <a:cxn ang="0">
                  <a:pos x="162" y="0"/>
                </a:cxn>
                <a:cxn ang="0">
                  <a:pos x="126" y="6"/>
                </a:cxn>
                <a:cxn ang="0">
                  <a:pos x="96" y="6"/>
                </a:cxn>
                <a:cxn ang="0">
                  <a:pos x="54" y="12"/>
                </a:cxn>
                <a:cxn ang="0">
                  <a:pos x="30" y="12"/>
                </a:cxn>
                <a:cxn ang="0">
                  <a:pos x="12" y="18"/>
                </a:cxn>
                <a:cxn ang="0">
                  <a:pos x="6" y="18"/>
                </a:cxn>
                <a:cxn ang="0">
                  <a:pos x="0" y="24"/>
                </a:cxn>
                <a:cxn ang="0">
                  <a:pos x="6" y="30"/>
                </a:cxn>
                <a:cxn ang="0">
                  <a:pos x="24" y="36"/>
                </a:cxn>
                <a:cxn ang="0">
                  <a:pos x="54" y="42"/>
                </a:cxn>
                <a:cxn ang="0">
                  <a:pos x="102" y="54"/>
                </a:cxn>
                <a:cxn ang="0">
                  <a:pos x="168" y="60"/>
                </a:cxn>
                <a:cxn ang="0">
                  <a:pos x="251" y="66"/>
                </a:cxn>
                <a:cxn ang="0">
                  <a:pos x="341" y="78"/>
                </a:cxn>
                <a:cxn ang="0">
                  <a:pos x="449" y="84"/>
                </a:cxn>
                <a:cxn ang="0">
                  <a:pos x="568" y="84"/>
                </a:cxn>
                <a:cxn ang="0">
                  <a:pos x="694" y="90"/>
                </a:cxn>
                <a:cxn ang="0">
                  <a:pos x="825" y="90"/>
                </a:cxn>
                <a:cxn ang="0">
                  <a:pos x="951" y="90"/>
                </a:cxn>
                <a:cxn ang="0">
                  <a:pos x="951" y="6"/>
                </a:cxn>
                <a:cxn ang="0">
                  <a:pos x="831" y="6"/>
                </a:cxn>
                <a:cxn ang="0">
                  <a:pos x="772" y="6"/>
                </a:cxn>
                <a:cxn ang="0">
                  <a:pos x="700" y="0"/>
                </a:cxn>
                <a:cxn ang="0">
                  <a:pos x="700" y="0"/>
                </a:cxn>
              </a:cxnLst>
              <a:rect l="0" t="0" r="r" b="b"/>
              <a:pathLst>
                <a:path w="951" h="90">
                  <a:moveTo>
                    <a:pt x="700" y="0"/>
                  </a:moveTo>
                  <a:lnTo>
                    <a:pt x="598" y="0"/>
                  </a:lnTo>
                  <a:lnTo>
                    <a:pt x="515" y="0"/>
                  </a:lnTo>
                  <a:lnTo>
                    <a:pt x="431" y="0"/>
                  </a:lnTo>
                  <a:lnTo>
                    <a:pt x="365" y="0"/>
                  </a:lnTo>
                  <a:lnTo>
                    <a:pt x="299" y="0"/>
                  </a:lnTo>
                  <a:lnTo>
                    <a:pt x="245" y="0"/>
                  </a:lnTo>
                  <a:lnTo>
                    <a:pt x="198" y="0"/>
                  </a:lnTo>
                  <a:lnTo>
                    <a:pt x="162" y="0"/>
                  </a:lnTo>
                  <a:lnTo>
                    <a:pt x="126" y="6"/>
                  </a:lnTo>
                  <a:lnTo>
                    <a:pt x="96" y="6"/>
                  </a:lnTo>
                  <a:lnTo>
                    <a:pt x="54" y="12"/>
                  </a:lnTo>
                  <a:lnTo>
                    <a:pt x="30" y="12"/>
                  </a:lnTo>
                  <a:lnTo>
                    <a:pt x="12" y="18"/>
                  </a:lnTo>
                  <a:lnTo>
                    <a:pt x="6" y="18"/>
                  </a:lnTo>
                  <a:lnTo>
                    <a:pt x="0" y="24"/>
                  </a:lnTo>
                  <a:lnTo>
                    <a:pt x="6" y="30"/>
                  </a:lnTo>
                  <a:lnTo>
                    <a:pt x="24" y="36"/>
                  </a:lnTo>
                  <a:lnTo>
                    <a:pt x="54" y="42"/>
                  </a:lnTo>
                  <a:lnTo>
                    <a:pt x="102" y="54"/>
                  </a:lnTo>
                  <a:lnTo>
                    <a:pt x="168" y="60"/>
                  </a:lnTo>
                  <a:lnTo>
                    <a:pt x="251" y="66"/>
                  </a:lnTo>
                  <a:lnTo>
                    <a:pt x="341" y="78"/>
                  </a:lnTo>
                  <a:lnTo>
                    <a:pt x="449" y="84"/>
                  </a:lnTo>
                  <a:lnTo>
                    <a:pt x="568" y="84"/>
                  </a:lnTo>
                  <a:lnTo>
                    <a:pt x="694" y="90"/>
                  </a:lnTo>
                  <a:lnTo>
                    <a:pt x="825" y="90"/>
                  </a:lnTo>
                  <a:lnTo>
                    <a:pt x="951" y="90"/>
                  </a:lnTo>
                  <a:lnTo>
                    <a:pt x="951" y="6"/>
                  </a:lnTo>
                  <a:lnTo>
                    <a:pt x="831" y="6"/>
                  </a:lnTo>
                  <a:lnTo>
                    <a:pt x="772" y="6"/>
                  </a:lnTo>
                  <a:lnTo>
                    <a:pt x="700" y="0"/>
                  </a:lnTo>
                  <a:lnTo>
                    <a:pt x="7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2" name="Freeform 16"/>
            <p:cNvSpPr>
              <a:spLocks/>
            </p:cNvSpPr>
            <p:nvPr userDrawn="1"/>
          </p:nvSpPr>
          <p:spPr bwMode="ltGray">
            <a:xfrm>
              <a:off x="3059" y="1541"/>
              <a:ext cx="102" cy="155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12"/>
                </a:cxn>
                <a:cxn ang="0">
                  <a:pos x="30" y="72"/>
                </a:cxn>
                <a:cxn ang="0">
                  <a:pos x="30" y="155"/>
                </a:cxn>
                <a:cxn ang="0">
                  <a:pos x="72" y="155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5">
                  <a:moveTo>
                    <a:pt x="102" y="0"/>
                  </a:moveTo>
                  <a:lnTo>
                    <a:pt x="0" y="12"/>
                  </a:lnTo>
                  <a:lnTo>
                    <a:pt x="30" y="72"/>
                  </a:lnTo>
                  <a:lnTo>
                    <a:pt x="30" y="155"/>
                  </a:lnTo>
                  <a:lnTo>
                    <a:pt x="72" y="155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3" name="Freeform 17"/>
            <p:cNvSpPr>
              <a:spLocks noEditPoints="1"/>
            </p:cNvSpPr>
            <p:nvPr userDrawn="1"/>
          </p:nvSpPr>
          <p:spPr bwMode="ltGray">
            <a:xfrm>
              <a:off x="3059" y="1690"/>
              <a:ext cx="90" cy="96"/>
            </a:xfrm>
            <a:custGeom>
              <a:avLst/>
              <a:gdLst/>
              <a:ahLst/>
              <a:cxnLst>
                <a:cxn ang="0">
                  <a:pos x="48" y="96"/>
                </a:cxn>
                <a:cxn ang="0">
                  <a:pos x="72" y="72"/>
                </a:cxn>
                <a:cxn ang="0">
                  <a:pos x="84" y="48"/>
                </a:cxn>
                <a:cxn ang="0">
                  <a:pos x="90" y="36"/>
                </a:cxn>
                <a:cxn ang="0">
                  <a:pos x="84" y="24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0"/>
                </a:cxn>
                <a:cxn ang="0">
                  <a:pos x="12" y="12"/>
                </a:cxn>
                <a:cxn ang="0">
                  <a:pos x="6" y="24"/>
                </a:cxn>
                <a:cxn ang="0">
                  <a:pos x="0" y="36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8" y="96"/>
                </a:cxn>
                <a:cxn ang="0">
                  <a:pos x="48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54" y="66"/>
                </a:cxn>
                <a:cxn ang="0">
                  <a:pos x="48" y="78"/>
                </a:cxn>
                <a:cxn ang="0">
                  <a:pos x="30" y="66"/>
                </a:cxn>
                <a:cxn ang="0">
                  <a:pos x="24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90" h="96">
                  <a:moveTo>
                    <a:pt x="48" y="96"/>
                  </a:moveTo>
                  <a:lnTo>
                    <a:pt x="72" y="72"/>
                  </a:lnTo>
                  <a:lnTo>
                    <a:pt x="84" y="48"/>
                  </a:lnTo>
                  <a:lnTo>
                    <a:pt x="90" y="36"/>
                  </a:lnTo>
                  <a:lnTo>
                    <a:pt x="84" y="24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0"/>
                  </a:lnTo>
                  <a:lnTo>
                    <a:pt x="12" y="12"/>
                  </a:lnTo>
                  <a:lnTo>
                    <a:pt x="6" y="24"/>
                  </a:lnTo>
                  <a:lnTo>
                    <a:pt x="0" y="36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8" y="96"/>
                  </a:lnTo>
                  <a:lnTo>
                    <a:pt x="48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54" y="66"/>
                  </a:lnTo>
                  <a:lnTo>
                    <a:pt x="48" y="78"/>
                  </a:lnTo>
                  <a:lnTo>
                    <a:pt x="30" y="66"/>
                  </a:lnTo>
                  <a:lnTo>
                    <a:pt x="24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4" name="Freeform 18"/>
            <p:cNvSpPr>
              <a:spLocks noEditPoints="1"/>
            </p:cNvSpPr>
            <p:nvPr userDrawn="1"/>
          </p:nvSpPr>
          <p:spPr bwMode="ltGray">
            <a:xfrm>
              <a:off x="3059" y="1768"/>
              <a:ext cx="90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54" y="108"/>
                </a:cxn>
                <a:cxn ang="0">
                  <a:pos x="78" y="96"/>
                </a:cxn>
                <a:cxn ang="0">
                  <a:pos x="90" y="72"/>
                </a:cxn>
                <a:cxn ang="0">
                  <a:pos x="84" y="42"/>
                </a:cxn>
                <a:cxn ang="0">
                  <a:pos x="66" y="24"/>
                </a:cxn>
                <a:cxn ang="0">
                  <a:pos x="54" y="12"/>
                </a:cxn>
                <a:cxn ang="0">
                  <a:pos x="48" y="6"/>
                </a:cxn>
                <a:cxn ang="0">
                  <a:pos x="48" y="6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30" y="36"/>
                </a:cxn>
                <a:cxn ang="0">
                  <a:pos x="42" y="24"/>
                </a:cxn>
                <a:cxn ang="0">
                  <a:pos x="48" y="18"/>
                </a:cxn>
                <a:cxn ang="0">
                  <a:pos x="66" y="30"/>
                </a:cxn>
                <a:cxn ang="0">
                  <a:pos x="72" y="48"/>
                </a:cxn>
                <a:cxn ang="0">
                  <a:pos x="78" y="72"/>
                </a:cxn>
                <a:cxn ang="0">
                  <a:pos x="78" y="84"/>
                </a:cxn>
                <a:cxn ang="0">
                  <a:pos x="66" y="96"/>
                </a:cxn>
                <a:cxn ang="0">
                  <a:pos x="42" y="102"/>
                </a:cxn>
                <a:cxn ang="0">
                  <a:pos x="30" y="96"/>
                </a:cxn>
                <a:cxn ang="0">
                  <a:pos x="18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90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54" y="108"/>
                  </a:lnTo>
                  <a:lnTo>
                    <a:pt x="78" y="96"/>
                  </a:lnTo>
                  <a:lnTo>
                    <a:pt x="90" y="72"/>
                  </a:lnTo>
                  <a:lnTo>
                    <a:pt x="84" y="42"/>
                  </a:lnTo>
                  <a:lnTo>
                    <a:pt x="66" y="24"/>
                  </a:lnTo>
                  <a:lnTo>
                    <a:pt x="54" y="12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30" y="36"/>
                  </a:lnTo>
                  <a:lnTo>
                    <a:pt x="42" y="24"/>
                  </a:lnTo>
                  <a:lnTo>
                    <a:pt x="48" y="18"/>
                  </a:lnTo>
                  <a:lnTo>
                    <a:pt x="66" y="30"/>
                  </a:lnTo>
                  <a:lnTo>
                    <a:pt x="72" y="48"/>
                  </a:lnTo>
                  <a:lnTo>
                    <a:pt x="78" y="72"/>
                  </a:lnTo>
                  <a:lnTo>
                    <a:pt x="78" y="84"/>
                  </a:lnTo>
                  <a:lnTo>
                    <a:pt x="66" y="96"/>
                  </a:lnTo>
                  <a:lnTo>
                    <a:pt x="42" y="102"/>
                  </a:lnTo>
                  <a:lnTo>
                    <a:pt x="30" y="96"/>
                  </a:lnTo>
                  <a:lnTo>
                    <a:pt x="18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5" name="Freeform 19"/>
            <p:cNvSpPr>
              <a:spLocks/>
            </p:cNvSpPr>
            <p:nvPr userDrawn="1"/>
          </p:nvSpPr>
          <p:spPr bwMode="ltGray">
            <a:xfrm>
              <a:off x="5470" y="1205"/>
              <a:ext cx="102" cy="156"/>
            </a:xfrm>
            <a:custGeom>
              <a:avLst/>
              <a:gdLst/>
              <a:ahLst/>
              <a:cxnLst>
                <a:cxn ang="0">
                  <a:pos x="102" y="0"/>
                </a:cxn>
                <a:cxn ang="0">
                  <a:pos x="0" y="6"/>
                </a:cxn>
                <a:cxn ang="0">
                  <a:pos x="30" y="72"/>
                </a:cxn>
                <a:cxn ang="0">
                  <a:pos x="30" y="156"/>
                </a:cxn>
                <a:cxn ang="0">
                  <a:pos x="72" y="156"/>
                </a:cxn>
                <a:cxn ang="0">
                  <a:pos x="72" y="66"/>
                </a:cxn>
                <a:cxn ang="0">
                  <a:pos x="102" y="0"/>
                </a:cxn>
                <a:cxn ang="0">
                  <a:pos x="102" y="0"/>
                </a:cxn>
              </a:cxnLst>
              <a:rect l="0" t="0" r="r" b="b"/>
              <a:pathLst>
                <a:path w="102" h="156">
                  <a:moveTo>
                    <a:pt x="102" y="0"/>
                  </a:moveTo>
                  <a:lnTo>
                    <a:pt x="0" y="6"/>
                  </a:lnTo>
                  <a:lnTo>
                    <a:pt x="30" y="72"/>
                  </a:lnTo>
                  <a:lnTo>
                    <a:pt x="30" y="156"/>
                  </a:lnTo>
                  <a:lnTo>
                    <a:pt x="72" y="156"/>
                  </a:lnTo>
                  <a:lnTo>
                    <a:pt x="72" y="66"/>
                  </a:lnTo>
                  <a:lnTo>
                    <a:pt x="102" y="0"/>
                  </a:lnTo>
                  <a:lnTo>
                    <a:pt x="102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6" name="Freeform 20"/>
            <p:cNvSpPr>
              <a:spLocks noEditPoints="1"/>
            </p:cNvSpPr>
            <p:nvPr userDrawn="1"/>
          </p:nvSpPr>
          <p:spPr bwMode="ltGray">
            <a:xfrm>
              <a:off x="5476" y="1349"/>
              <a:ext cx="84" cy="96"/>
            </a:xfrm>
            <a:custGeom>
              <a:avLst/>
              <a:gdLst/>
              <a:ahLst/>
              <a:cxnLst>
                <a:cxn ang="0">
                  <a:pos x="42" y="96"/>
                </a:cxn>
                <a:cxn ang="0">
                  <a:pos x="66" y="78"/>
                </a:cxn>
                <a:cxn ang="0">
                  <a:pos x="84" y="54"/>
                </a:cxn>
                <a:cxn ang="0">
                  <a:pos x="84" y="30"/>
                </a:cxn>
                <a:cxn ang="0">
                  <a:pos x="66" y="6"/>
                </a:cxn>
                <a:cxn ang="0">
                  <a:pos x="42" y="0"/>
                </a:cxn>
                <a:cxn ang="0">
                  <a:pos x="24" y="6"/>
                </a:cxn>
                <a:cxn ang="0">
                  <a:pos x="12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12" y="66"/>
                </a:cxn>
                <a:cxn ang="0">
                  <a:pos x="30" y="84"/>
                </a:cxn>
                <a:cxn ang="0">
                  <a:pos x="42" y="96"/>
                </a:cxn>
                <a:cxn ang="0">
                  <a:pos x="42" y="96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4"/>
                </a:cxn>
                <a:cxn ang="0">
                  <a:pos x="54" y="72"/>
                </a:cxn>
                <a:cxn ang="0">
                  <a:pos x="42" y="84"/>
                </a:cxn>
                <a:cxn ang="0">
                  <a:pos x="42" y="84"/>
                </a:cxn>
                <a:cxn ang="0">
                  <a:pos x="30" y="72"/>
                </a:cxn>
                <a:cxn ang="0">
                  <a:pos x="18" y="54"/>
                </a:cxn>
                <a:cxn ang="0">
                  <a:pos x="18" y="30"/>
                </a:cxn>
                <a:cxn ang="0">
                  <a:pos x="30" y="18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6">
                  <a:moveTo>
                    <a:pt x="42" y="96"/>
                  </a:moveTo>
                  <a:lnTo>
                    <a:pt x="66" y="78"/>
                  </a:lnTo>
                  <a:lnTo>
                    <a:pt x="84" y="54"/>
                  </a:lnTo>
                  <a:lnTo>
                    <a:pt x="84" y="30"/>
                  </a:lnTo>
                  <a:lnTo>
                    <a:pt x="66" y="6"/>
                  </a:lnTo>
                  <a:lnTo>
                    <a:pt x="42" y="0"/>
                  </a:lnTo>
                  <a:lnTo>
                    <a:pt x="24" y="6"/>
                  </a:lnTo>
                  <a:lnTo>
                    <a:pt x="12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12" y="66"/>
                  </a:lnTo>
                  <a:lnTo>
                    <a:pt x="30" y="84"/>
                  </a:lnTo>
                  <a:lnTo>
                    <a:pt x="42" y="96"/>
                  </a:lnTo>
                  <a:lnTo>
                    <a:pt x="42" y="96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4"/>
                  </a:lnTo>
                  <a:lnTo>
                    <a:pt x="54" y="72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30" y="72"/>
                  </a:lnTo>
                  <a:lnTo>
                    <a:pt x="18" y="54"/>
                  </a:lnTo>
                  <a:lnTo>
                    <a:pt x="18" y="30"/>
                  </a:lnTo>
                  <a:lnTo>
                    <a:pt x="30" y="18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7" name="Freeform 21"/>
            <p:cNvSpPr>
              <a:spLocks noEditPoints="1"/>
            </p:cNvSpPr>
            <p:nvPr userDrawn="1"/>
          </p:nvSpPr>
          <p:spPr bwMode="ltGray">
            <a:xfrm>
              <a:off x="5470" y="1433"/>
              <a:ext cx="90" cy="108"/>
            </a:xfrm>
            <a:custGeom>
              <a:avLst/>
              <a:gdLst/>
              <a:ahLst/>
              <a:cxnLst>
                <a:cxn ang="0">
                  <a:pos x="6" y="90"/>
                </a:cxn>
                <a:cxn ang="0">
                  <a:pos x="18" y="102"/>
                </a:cxn>
                <a:cxn ang="0">
                  <a:pos x="30" y="108"/>
                </a:cxn>
                <a:cxn ang="0">
                  <a:pos x="60" y="108"/>
                </a:cxn>
                <a:cxn ang="0">
                  <a:pos x="84" y="96"/>
                </a:cxn>
                <a:cxn ang="0">
                  <a:pos x="90" y="84"/>
                </a:cxn>
                <a:cxn ang="0">
                  <a:pos x="90" y="66"/>
                </a:cxn>
                <a:cxn ang="0">
                  <a:pos x="84" y="36"/>
                </a:cxn>
                <a:cxn ang="0">
                  <a:pos x="72" y="18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54" y="0"/>
                </a:cxn>
                <a:cxn ang="0">
                  <a:pos x="48" y="0"/>
                </a:cxn>
                <a:cxn ang="0">
                  <a:pos x="24" y="24"/>
                </a:cxn>
                <a:cxn ang="0">
                  <a:pos x="12" y="48"/>
                </a:cxn>
                <a:cxn ang="0">
                  <a:pos x="0" y="66"/>
                </a:cxn>
                <a:cxn ang="0">
                  <a:pos x="6" y="90"/>
                </a:cxn>
                <a:cxn ang="0">
                  <a:pos x="6" y="90"/>
                </a:cxn>
                <a:cxn ang="0">
                  <a:pos x="18" y="66"/>
                </a:cxn>
                <a:cxn ang="0">
                  <a:pos x="24" y="48"/>
                </a:cxn>
                <a:cxn ang="0">
                  <a:pos x="36" y="30"/>
                </a:cxn>
                <a:cxn ang="0">
                  <a:pos x="42" y="18"/>
                </a:cxn>
                <a:cxn ang="0">
                  <a:pos x="48" y="12"/>
                </a:cxn>
                <a:cxn ang="0">
                  <a:pos x="78" y="42"/>
                </a:cxn>
                <a:cxn ang="0">
                  <a:pos x="84" y="66"/>
                </a:cxn>
                <a:cxn ang="0">
                  <a:pos x="66" y="90"/>
                </a:cxn>
                <a:cxn ang="0">
                  <a:pos x="54" y="96"/>
                </a:cxn>
                <a:cxn ang="0">
                  <a:pos x="42" y="96"/>
                </a:cxn>
                <a:cxn ang="0">
                  <a:pos x="30" y="96"/>
                </a:cxn>
                <a:cxn ang="0">
                  <a:pos x="24" y="84"/>
                </a:cxn>
                <a:cxn ang="0">
                  <a:pos x="18" y="78"/>
                </a:cxn>
                <a:cxn ang="0">
                  <a:pos x="18" y="66"/>
                </a:cxn>
                <a:cxn ang="0">
                  <a:pos x="18" y="66"/>
                </a:cxn>
              </a:cxnLst>
              <a:rect l="0" t="0" r="r" b="b"/>
              <a:pathLst>
                <a:path w="90" h="108">
                  <a:moveTo>
                    <a:pt x="6" y="90"/>
                  </a:moveTo>
                  <a:lnTo>
                    <a:pt x="18" y="102"/>
                  </a:lnTo>
                  <a:lnTo>
                    <a:pt x="30" y="108"/>
                  </a:lnTo>
                  <a:lnTo>
                    <a:pt x="60" y="108"/>
                  </a:lnTo>
                  <a:lnTo>
                    <a:pt x="84" y="96"/>
                  </a:lnTo>
                  <a:lnTo>
                    <a:pt x="90" y="84"/>
                  </a:lnTo>
                  <a:lnTo>
                    <a:pt x="90" y="66"/>
                  </a:lnTo>
                  <a:lnTo>
                    <a:pt x="84" y="36"/>
                  </a:lnTo>
                  <a:lnTo>
                    <a:pt x="72" y="18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8" y="0"/>
                  </a:lnTo>
                  <a:lnTo>
                    <a:pt x="24" y="24"/>
                  </a:lnTo>
                  <a:lnTo>
                    <a:pt x="12" y="48"/>
                  </a:lnTo>
                  <a:lnTo>
                    <a:pt x="0" y="66"/>
                  </a:lnTo>
                  <a:lnTo>
                    <a:pt x="6" y="90"/>
                  </a:lnTo>
                  <a:lnTo>
                    <a:pt x="6" y="90"/>
                  </a:lnTo>
                  <a:close/>
                  <a:moveTo>
                    <a:pt x="18" y="66"/>
                  </a:moveTo>
                  <a:lnTo>
                    <a:pt x="24" y="48"/>
                  </a:lnTo>
                  <a:lnTo>
                    <a:pt x="36" y="30"/>
                  </a:lnTo>
                  <a:lnTo>
                    <a:pt x="42" y="18"/>
                  </a:lnTo>
                  <a:lnTo>
                    <a:pt x="48" y="12"/>
                  </a:lnTo>
                  <a:lnTo>
                    <a:pt x="78" y="42"/>
                  </a:lnTo>
                  <a:lnTo>
                    <a:pt x="84" y="66"/>
                  </a:lnTo>
                  <a:lnTo>
                    <a:pt x="66" y="90"/>
                  </a:lnTo>
                  <a:lnTo>
                    <a:pt x="54" y="96"/>
                  </a:lnTo>
                  <a:lnTo>
                    <a:pt x="42" y="96"/>
                  </a:lnTo>
                  <a:lnTo>
                    <a:pt x="30" y="96"/>
                  </a:lnTo>
                  <a:lnTo>
                    <a:pt x="24" y="84"/>
                  </a:lnTo>
                  <a:lnTo>
                    <a:pt x="18" y="78"/>
                  </a:lnTo>
                  <a:lnTo>
                    <a:pt x="18" y="66"/>
                  </a:lnTo>
                  <a:lnTo>
                    <a:pt x="18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8" name="Freeform 22"/>
            <p:cNvSpPr>
              <a:spLocks noEditPoints="1"/>
            </p:cNvSpPr>
            <p:nvPr userDrawn="1"/>
          </p:nvSpPr>
          <p:spPr bwMode="ltGray">
            <a:xfrm>
              <a:off x="5428" y="3525"/>
              <a:ext cx="66" cy="96"/>
            </a:xfrm>
            <a:custGeom>
              <a:avLst/>
              <a:gdLst/>
              <a:ahLst/>
              <a:cxnLst>
                <a:cxn ang="0">
                  <a:pos x="30" y="96"/>
                </a:cxn>
                <a:cxn ang="0">
                  <a:pos x="54" y="72"/>
                </a:cxn>
                <a:cxn ang="0">
                  <a:pos x="66" y="48"/>
                </a:cxn>
                <a:cxn ang="0">
                  <a:pos x="66" y="24"/>
                </a:cxn>
                <a:cxn ang="0">
                  <a:pos x="54" y="6"/>
                </a:cxn>
                <a:cxn ang="0">
                  <a:pos x="30" y="0"/>
                </a:cxn>
                <a:cxn ang="0">
                  <a:pos x="18" y="0"/>
                </a:cxn>
                <a:cxn ang="0">
                  <a:pos x="6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18" y="84"/>
                </a:cxn>
                <a:cxn ang="0">
                  <a:pos x="30" y="96"/>
                </a:cxn>
                <a:cxn ang="0">
                  <a:pos x="30" y="96"/>
                </a:cxn>
                <a:cxn ang="0">
                  <a:pos x="30" y="12"/>
                </a:cxn>
                <a:cxn ang="0">
                  <a:pos x="48" y="18"/>
                </a:cxn>
                <a:cxn ang="0">
                  <a:pos x="54" y="24"/>
                </a:cxn>
                <a:cxn ang="0">
                  <a:pos x="54" y="36"/>
                </a:cxn>
                <a:cxn ang="0">
                  <a:pos x="48" y="48"/>
                </a:cxn>
                <a:cxn ang="0">
                  <a:pos x="36" y="66"/>
                </a:cxn>
                <a:cxn ang="0">
                  <a:pos x="30" y="78"/>
                </a:cxn>
                <a:cxn ang="0">
                  <a:pos x="18" y="66"/>
                </a:cxn>
                <a:cxn ang="0">
                  <a:pos x="12" y="48"/>
                </a:cxn>
                <a:cxn ang="0">
                  <a:pos x="6" y="30"/>
                </a:cxn>
                <a:cxn ang="0">
                  <a:pos x="18" y="12"/>
                </a:cxn>
                <a:cxn ang="0">
                  <a:pos x="30" y="12"/>
                </a:cxn>
                <a:cxn ang="0">
                  <a:pos x="30" y="12"/>
                </a:cxn>
              </a:cxnLst>
              <a:rect l="0" t="0" r="r" b="b"/>
              <a:pathLst>
                <a:path w="66" h="96">
                  <a:moveTo>
                    <a:pt x="30" y="96"/>
                  </a:moveTo>
                  <a:lnTo>
                    <a:pt x="54" y="72"/>
                  </a:lnTo>
                  <a:lnTo>
                    <a:pt x="66" y="48"/>
                  </a:lnTo>
                  <a:lnTo>
                    <a:pt x="66" y="24"/>
                  </a:lnTo>
                  <a:lnTo>
                    <a:pt x="54" y="6"/>
                  </a:lnTo>
                  <a:lnTo>
                    <a:pt x="30" y="0"/>
                  </a:lnTo>
                  <a:lnTo>
                    <a:pt x="18" y="0"/>
                  </a:lnTo>
                  <a:lnTo>
                    <a:pt x="6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18" y="84"/>
                  </a:lnTo>
                  <a:lnTo>
                    <a:pt x="30" y="96"/>
                  </a:lnTo>
                  <a:lnTo>
                    <a:pt x="30" y="96"/>
                  </a:lnTo>
                  <a:close/>
                  <a:moveTo>
                    <a:pt x="30" y="12"/>
                  </a:moveTo>
                  <a:lnTo>
                    <a:pt x="48" y="18"/>
                  </a:lnTo>
                  <a:lnTo>
                    <a:pt x="54" y="24"/>
                  </a:lnTo>
                  <a:lnTo>
                    <a:pt x="54" y="36"/>
                  </a:lnTo>
                  <a:lnTo>
                    <a:pt x="48" y="48"/>
                  </a:lnTo>
                  <a:lnTo>
                    <a:pt x="36" y="66"/>
                  </a:lnTo>
                  <a:lnTo>
                    <a:pt x="30" y="78"/>
                  </a:lnTo>
                  <a:lnTo>
                    <a:pt x="18" y="66"/>
                  </a:lnTo>
                  <a:lnTo>
                    <a:pt x="12" y="48"/>
                  </a:lnTo>
                  <a:lnTo>
                    <a:pt x="6" y="30"/>
                  </a:lnTo>
                  <a:lnTo>
                    <a:pt x="18" y="12"/>
                  </a:lnTo>
                  <a:lnTo>
                    <a:pt x="30" y="12"/>
                  </a:lnTo>
                  <a:lnTo>
                    <a:pt x="30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599" name="Freeform 23"/>
            <p:cNvSpPr>
              <a:spLocks/>
            </p:cNvSpPr>
            <p:nvPr userDrawn="1"/>
          </p:nvSpPr>
          <p:spPr bwMode="ltGray">
            <a:xfrm>
              <a:off x="3017" y="1127"/>
              <a:ext cx="2603" cy="444"/>
            </a:xfrm>
            <a:custGeom>
              <a:avLst/>
              <a:gdLst/>
              <a:ahLst/>
              <a:cxnLst>
                <a:cxn ang="0">
                  <a:pos x="2577" y="0"/>
                </a:cxn>
                <a:cxn ang="0">
                  <a:pos x="2594" y="72"/>
                </a:cxn>
                <a:cxn ang="0">
                  <a:pos x="6" y="444"/>
                </a:cxn>
                <a:cxn ang="0">
                  <a:pos x="0" y="396"/>
                </a:cxn>
                <a:cxn ang="0">
                  <a:pos x="1225" y="96"/>
                </a:cxn>
                <a:cxn ang="0">
                  <a:pos x="1351" y="78"/>
                </a:cxn>
                <a:cxn ang="0">
                  <a:pos x="2577" y="0"/>
                </a:cxn>
                <a:cxn ang="0">
                  <a:pos x="2577" y="0"/>
                </a:cxn>
              </a:cxnLst>
              <a:rect l="0" t="0" r="r" b="b"/>
              <a:pathLst>
                <a:path w="2594" h="444">
                  <a:moveTo>
                    <a:pt x="2577" y="0"/>
                  </a:moveTo>
                  <a:lnTo>
                    <a:pt x="2594" y="72"/>
                  </a:lnTo>
                  <a:lnTo>
                    <a:pt x="6" y="444"/>
                  </a:lnTo>
                  <a:lnTo>
                    <a:pt x="0" y="396"/>
                  </a:lnTo>
                  <a:lnTo>
                    <a:pt x="1225" y="96"/>
                  </a:lnTo>
                  <a:lnTo>
                    <a:pt x="1351" y="78"/>
                  </a:lnTo>
                  <a:lnTo>
                    <a:pt x="2577" y="0"/>
                  </a:lnTo>
                  <a:lnTo>
                    <a:pt x="25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0" name="Freeform 24"/>
            <p:cNvSpPr>
              <a:spLocks noEditPoints="1"/>
            </p:cNvSpPr>
            <p:nvPr userDrawn="1"/>
          </p:nvSpPr>
          <p:spPr bwMode="ltGray">
            <a:xfrm>
              <a:off x="2934" y="3773"/>
              <a:ext cx="84" cy="95"/>
            </a:xfrm>
            <a:custGeom>
              <a:avLst/>
              <a:gdLst/>
              <a:ahLst/>
              <a:cxnLst>
                <a:cxn ang="0">
                  <a:pos x="36" y="95"/>
                </a:cxn>
                <a:cxn ang="0">
                  <a:pos x="60" y="77"/>
                </a:cxn>
                <a:cxn ang="0">
                  <a:pos x="78" y="53"/>
                </a:cxn>
                <a:cxn ang="0">
                  <a:pos x="84" y="42"/>
                </a:cxn>
                <a:cxn ang="0">
                  <a:pos x="84" y="30"/>
                </a:cxn>
                <a:cxn ang="0">
                  <a:pos x="72" y="6"/>
                </a:cxn>
                <a:cxn ang="0">
                  <a:pos x="42" y="0"/>
                </a:cxn>
                <a:cxn ang="0">
                  <a:pos x="30" y="0"/>
                </a:cxn>
                <a:cxn ang="0">
                  <a:pos x="12" y="12"/>
                </a:cxn>
                <a:cxn ang="0">
                  <a:pos x="0" y="24"/>
                </a:cxn>
                <a:cxn ang="0">
                  <a:pos x="0" y="36"/>
                </a:cxn>
                <a:cxn ang="0">
                  <a:pos x="6" y="59"/>
                </a:cxn>
                <a:cxn ang="0">
                  <a:pos x="24" y="83"/>
                </a:cxn>
                <a:cxn ang="0">
                  <a:pos x="36" y="95"/>
                </a:cxn>
                <a:cxn ang="0">
                  <a:pos x="36" y="95"/>
                </a:cxn>
                <a:cxn ang="0">
                  <a:pos x="48" y="12"/>
                </a:cxn>
                <a:cxn ang="0">
                  <a:pos x="66" y="18"/>
                </a:cxn>
                <a:cxn ang="0">
                  <a:pos x="72" y="30"/>
                </a:cxn>
                <a:cxn ang="0">
                  <a:pos x="72" y="42"/>
                </a:cxn>
                <a:cxn ang="0">
                  <a:pos x="66" y="53"/>
                </a:cxn>
                <a:cxn ang="0">
                  <a:pos x="48" y="71"/>
                </a:cxn>
                <a:cxn ang="0">
                  <a:pos x="42" y="77"/>
                </a:cxn>
                <a:cxn ang="0">
                  <a:pos x="36" y="77"/>
                </a:cxn>
                <a:cxn ang="0">
                  <a:pos x="24" y="65"/>
                </a:cxn>
                <a:cxn ang="0">
                  <a:pos x="18" y="48"/>
                </a:cxn>
                <a:cxn ang="0">
                  <a:pos x="18" y="30"/>
                </a:cxn>
                <a:cxn ang="0">
                  <a:pos x="30" y="12"/>
                </a:cxn>
                <a:cxn ang="0">
                  <a:pos x="48" y="12"/>
                </a:cxn>
                <a:cxn ang="0">
                  <a:pos x="48" y="12"/>
                </a:cxn>
              </a:cxnLst>
              <a:rect l="0" t="0" r="r" b="b"/>
              <a:pathLst>
                <a:path w="84" h="95">
                  <a:moveTo>
                    <a:pt x="36" y="95"/>
                  </a:moveTo>
                  <a:lnTo>
                    <a:pt x="60" y="77"/>
                  </a:lnTo>
                  <a:lnTo>
                    <a:pt x="78" y="53"/>
                  </a:lnTo>
                  <a:lnTo>
                    <a:pt x="84" y="42"/>
                  </a:lnTo>
                  <a:lnTo>
                    <a:pt x="84" y="30"/>
                  </a:lnTo>
                  <a:lnTo>
                    <a:pt x="72" y="6"/>
                  </a:lnTo>
                  <a:lnTo>
                    <a:pt x="42" y="0"/>
                  </a:lnTo>
                  <a:lnTo>
                    <a:pt x="30" y="0"/>
                  </a:lnTo>
                  <a:lnTo>
                    <a:pt x="12" y="12"/>
                  </a:lnTo>
                  <a:lnTo>
                    <a:pt x="0" y="24"/>
                  </a:lnTo>
                  <a:lnTo>
                    <a:pt x="0" y="36"/>
                  </a:lnTo>
                  <a:lnTo>
                    <a:pt x="6" y="59"/>
                  </a:lnTo>
                  <a:lnTo>
                    <a:pt x="24" y="83"/>
                  </a:lnTo>
                  <a:lnTo>
                    <a:pt x="36" y="95"/>
                  </a:lnTo>
                  <a:lnTo>
                    <a:pt x="36" y="95"/>
                  </a:lnTo>
                  <a:close/>
                  <a:moveTo>
                    <a:pt x="48" y="12"/>
                  </a:moveTo>
                  <a:lnTo>
                    <a:pt x="66" y="18"/>
                  </a:lnTo>
                  <a:lnTo>
                    <a:pt x="72" y="30"/>
                  </a:lnTo>
                  <a:lnTo>
                    <a:pt x="72" y="42"/>
                  </a:lnTo>
                  <a:lnTo>
                    <a:pt x="66" y="53"/>
                  </a:lnTo>
                  <a:lnTo>
                    <a:pt x="48" y="71"/>
                  </a:lnTo>
                  <a:lnTo>
                    <a:pt x="42" y="77"/>
                  </a:lnTo>
                  <a:lnTo>
                    <a:pt x="36" y="77"/>
                  </a:lnTo>
                  <a:lnTo>
                    <a:pt x="24" y="65"/>
                  </a:lnTo>
                  <a:lnTo>
                    <a:pt x="18" y="48"/>
                  </a:lnTo>
                  <a:lnTo>
                    <a:pt x="18" y="30"/>
                  </a:lnTo>
                  <a:lnTo>
                    <a:pt x="30" y="12"/>
                  </a:lnTo>
                  <a:lnTo>
                    <a:pt x="48" y="12"/>
                  </a:lnTo>
                  <a:lnTo>
                    <a:pt x="48" y="1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1" name="Freeform 25"/>
            <p:cNvSpPr>
              <a:spLocks noEditPoints="1"/>
            </p:cNvSpPr>
            <p:nvPr userDrawn="1"/>
          </p:nvSpPr>
          <p:spPr bwMode="ltGray">
            <a:xfrm>
              <a:off x="3779" y="3872"/>
              <a:ext cx="90" cy="108"/>
            </a:xfrm>
            <a:custGeom>
              <a:avLst/>
              <a:gdLst/>
              <a:ahLst/>
              <a:cxnLst>
                <a:cxn ang="0">
                  <a:pos x="12" y="96"/>
                </a:cxn>
                <a:cxn ang="0">
                  <a:pos x="24" y="108"/>
                </a:cxn>
                <a:cxn ang="0">
                  <a:pos x="42" y="108"/>
                </a:cxn>
                <a:cxn ang="0">
                  <a:pos x="66" y="102"/>
                </a:cxn>
                <a:cxn ang="0">
                  <a:pos x="84" y="78"/>
                </a:cxn>
                <a:cxn ang="0">
                  <a:pos x="90" y="66"/>
                </a:cxn>
                <a:cxn ang="0">
                  <a:pos x="84" y="48"/>
                </a:cxn>
                <a:cxn ang="0">
                  <a:pos x="66" y="24"/>
                </a:cxn>
                <a:cxn ang="0">
                  <a:pos x="48" y="12"/>
                </a:cxn>
                <a:cxn ang="0">
                  <a:pos x="36" y="0"/>
                </a:cxn>
                <a:cxn ang="0">
                  <a:pos x="30" y="0"/>
                </a:cxn>
                <a:cxn ang="0">
                  <a:pos x="30" y="0"/>
                </a:cxn>
                <a:cxn ang="0">
                  <a:pos x="24" y="0"/>
                </a:cxn>
                <a:cxn ang="0">
                  <a:pos x="12" y="30"/>
                </a:cxn>
                <a:cxn ang="0">
                  <a:pos x="0" y="54"/>
                </a:cxn>
                <a:cxn ang="0">
                  <a:pos x="0" y="78"/>
                </a:cxn>
                <a:cxn ang="0">
                  <a:pos x="12" y="96"/>
                </a:cxn>
                <a:cxn ang="0">
                  <a:pos x="12" y="96"/>
                </a:cxn>
                <a:cxn ang="0">
                  <a:pos x="12" y="72"/>
                </a:cxn>
                <a:cxn ang="0">
                  <a:pos x="18" y="54"/>
                </a:cxn>
                <a:cxn ang="0">
                  <a:pos x="24" y="36"/>
                </a:cxn>
                <a:cxn ang="0">
                  <a:pos x="30" y="18"/>
                </a:cxn>
                <a:cxn ang="0">
                  <a:pos x="30" y="12"/>
                </a:cxn>
                <a:cxn ang="0">
                  <a:pos x="48" y="24"/>
                </a:cxn>
                <a:cxn ang="0">
                  <a:pos x="66" y="36"/>
                </a:cxn>
                <a:cxn ang="0">
                  <a:pos x="78" y="54"/>
                </a:cxn>
                <a:cxn ang="0">
                  <a:pos x="78" y="72"/>
                </a:cxn>
                <a:cxn ang="0">
                  <a:pos x="72" y="84"/>
                </a:cxn>
                <a:cxn ang="0">
                  <a:pos x="48" y="96"/>
                </a:cxn>
                <a:cxn ang="0">
                  <a:pos x="36" y="96"/>
                </a:cxn>
                <a:cxn ang="0">
                  <a:pos x="24" y="90"/>
                </a:cxn>
                <a:cxn ang="0">
                  <a:pos x="18" y="84"/>
                </a:cxn>
                <a:cxn ang="0">
                  <a:pos x="12" y="72"/>
                </a:cxn>
                <a:cxn ang="0">
                  <a:pos x="12" y="72"/>
                </a:cxn>
              </a:cxnLst>
              <a:rect l="0" t="0" r="r" b="b"/>
              <a:pathLst>
                <a:path w="90" h="108">
                  <a:moveTo>
                    <a:pt x="12" y="96"/>
                  </a:moveTo>
                  <a:lnTo>
                    <a:pt x="24" y="108"/>
                  </a:lnTo>
                  <a:lnTo>
                    <a:pt x="42" y="108"/>
                  </a:lnTo>
                  <a:lnTo>
                    <a:pt x="66" y="102"/>
                  </a:lnTo>
                  <a:lnTo>
                    <a:pt x="84" y="78"/>
                  </a:lnTo>
                  <a:lnTo>
                    <a:pt x="90" y="66"/>
                  </a:lnTo>
                  <a:lnTo>
                    <a:pt x="84" y="48"/>
                  </a:lnTo>
                  <a:lnTo>
                    <a:pt x="66" y="24"/>
                  </a:lnTo>
                  <a:lnTo>
                    <a:pt x="48" y="12"/>
                  </a:lnTo>
                  <a:lnTo>
                    <a:pt x="36" y="0"/>
                  </a:lnTo>
                  <a:lnTo>
                    <a:pt x="30" y="0"/>
                  </a:lnTo>
                  <a:lnTo>
                    <a:pt x="30" y="0"/>
                  </a:lnTo>
                  <a:lnTo>
                    <a:pt x="24" y="0"/>
                  </a:lnTo>
                  <a:lnTo>
                    <a:pt x="12" y="30"/>
                  </a:lnTo>
                  <a:lnTo>
                    <a:pt x="0" y="54"/>
                  </a:lnTo>
                  <a:lnTo>
                    <a:pt x="0" y="78"/>
                  </a:lnTo>
                  <a:lnTo>
                    <a:pt x="12" y="96"/>
                  </a:lnTo>
                  <a:lnTo>
                    <a:pt x="12" y="96"/>
                  </a:lnTo>
                  <a:close/>
                  <a:moveTo>
                    <a:pt x="12" y="72"/>
                  </a:moveTo>
                  <a:lnTo>
                    <a:pt x="18" y="54"/>
                  </a:lnTo>
                  <a:lnTo>
                    <a:pt x="24" y="36"/>
                  </a:lnTo>
                  <a:lnTo>
                    <a:pt x="30" y="18"/>
                  </a:lnTo>
                  <a:lnTo>
                    <a:pt x="30" y="12"/>
                  </a:lnTo>
                  <a:lnTo>
                    <a:pt x="48" y="24"/>
                  </a:lnTo>
                  <a:lnTo>
                    <a:pt x="66" y="36"/>
                  </a:lnTo>
                  <a:lnTo>
                    <a:pt x="78" y="54"/>
                  </a:lnTo>
                  <a:lnTo>
                    <a:pt x="78" y="72"/>
                  </a:lnTo>
                  <a:lnTo>
                    <a:pt x="72" y="84"/>
                  </a:lnTo>
                  <a:lnTo>
                    <a:pt x="48" y="96"/>
                  </a:lnTo>
                  <a:lnTo>
                    <a:pt x="36" y="96"/>
                  </a:lnTo>
                  <a:lnTo>
                    <a:pt x="24" y="90"/>
                  </a:lnTo>
                  <a:lnTo>
                    <a:pt x="18" y="84"/>
                  </a:lnTo>
                  <a:lnTo>
                    <a:pt x="12" y="72"/>
                  </a:lnTo>
                  <a:lnTo>
                    <a:pt x="12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2" name="Freeform 26"/>
            <p:cNvSpPr>
              <a:spLocks noEditPoints="1"/>
            </p:cNvSpPr>
            <p:nvPr userDrawn="1"/>
          </p:nvSpPr>
          <p:spPr bwMode="ltGray">
            <a:xfrm>
              <a:off x="2400" y="3872"/>
              <a:ext cx="72" cy="90"/>
            </a:xfrm>
            <a:custGeom>
              <a:avLst/>
              <a:gdLst/>
              <a:ahLst/>
              <a:cxnLst>
                <a:cxn ang="0">
                  <a:pos x="71" y="90"/>
                </a:cxn>
                <a:cxn ang="0">
                  <a:pos x="71" y="60"/>
                </a:cxn>
                <a:cxn ang="0">
                  <a:pos x="71" y="36"/>
                </a:cxn>
                <a:cxn ang="0">
                  <a:pos x="60" y="12"/>
                </a:cxn>
                <a:cxn ang="0">
                  <a:pos x="36" y="0"/>
                </a:cxn>
                <a:cxn ang="0">
                  <a:pos x="12" y="12"/>
                </a:cxn>
                <a:cxn ang="0">
                  <a:pos x="0" y="36"/>
                </a:cxn>
                <a:cxn ang="0">
                  <a:pos x="6" y="60"/>
                </a:cxn>
                <a:cxn ang="0">
                  <a:pos x="30" y="78"/>
                </a:cxn>
                <a:cxn ang="0">
                  <a:pos x="54" y="90"/>
                </a:cxn>
                <a:cxn ang="0">
                  <a:pos x="71" y="90"/>
                </a:cxn>
                <a:cxn ang="0">
                  <a:pos x="71" y="90"/>
                </a:cxn>
                <a:cxn ang="0">
                  <a:pos x="24" y="18"/>
                </a:cxn>
                <a:cxn ang="0">
                  <a:pos x="42" y="18"/>
                </a:cxn>
                <a:cxn ang="0">
                  <a:pos x="54" y="18"/>
                </a:cxn>
                <a:cxn ang="0">
                  <a:pos x="60" y="42"/>
                </a:cxn>
                <a:cxn ang="0">
                  <a:pos x="60" y="66"/>
                </a:cxn>
                <a:cxn ang="0">
                  <a:pos x="60" y="72"/>
                </a:cxn>
                <a:cxn ang="0">
                  <a:pos x="60" y="78"/>
                </a:cxn>
                <a:cxn ang="0">
                  <a:pos x="42" y="72"/>
                </a:cxn>
                <a:cxn ang="0">
                  <a:pos x="24" y="66"/>
                </a:cxn>
                <a:cxn ang="0">
                  <a:pos x="12" y="48"/>
                </a:cxn>
                <a:cxn ang="0">
                  <a:pos x="12" y="30"/>
                </a:cxn>
                <a:cxn ang="0">
                  <a:pos x="24" y="18"/>
                </a:cxn>
                <a:cxn ang="0">
                  <a:pos x="24" y="18"/>
                </a:cxn>
              </a:cxnLst>
              <a:rect l="0" t="0" r="r" b="b"/>
              <a:pathLst>
                <a:path w="71" h="90">
                  <a:moveTo>
                    <a:pt x="71" y="90"/>
                  </a:moveTo>
                  <a:lnTo>
                    <a:pt x="71" y="60"/>
                  </a:lnTo>
                  <a:lnTo>
                    <a:pt x="71" y="36"/>
                  </a:lnTo>
                  <a:lnTo>
                    <a:pt x="60" y="12"/>
                  </a:lnTo>
                  <a:lnTo>
                    <a:pt x="36" y="0"/>
                  </a:lnTo>
                  <a:lnTo>
                    <a:pt x="12" y="12"/>
                  </a:lnTo>
                  <a:lnTo>
                    <a:pt x="0" y="36"/>
                  </a:lnTo>
                  <a:lnTo>
                    <a:pt x="6" y="60"/>
                  </a:lnTo>
                  <a:lnTo>
                    <a:pt x="30" y="78"/>
                  </a:lnTo>
                  <a:lnTo>
                    <a:pt x="54" y="90"/>
                  </a:lnTo>
                  <a:lnTo>
                    <a:pt x="71" y="90"/>
                  </a:lnTo>
                  <a:lnTo>
                    <a:pt x="71" y="90"/>
                  </a:lnTo>
                  <a:close/>
                  <a:moveTo>
                    <a:pt x="24" y="18"/>
                  </a:moveTo>
                  <a:lnTo>
                    <a:pt x="42" y="18"/>
                  </a:lnTo>
                  <a:lnTo>
                    <a:pt x="54" y="18"/>
                  </a:lnTo>
                  <a:lnTo>
                    <a:pt x="60" y="42"/>
                  </a:lnTo>
                  <a:lnTo>
                    <a:pt x="60" y="66"/>
                  </a:lnTo>
                  <a:lnTo>
                    <a:pt x="60" y="72"/>
                  </a:lnTo>
                  <a:lnTo>
                    <a:pt x="60" y="78"/>
                  </a:lnTo>
                  <a:lnTo>
                    <a:pt x="42" y="72"/>
                  </a:lnTo>
                  <a:lnTo>
                    <a:pt x="24" y="66"/>
                  </a:lnTo>
                  <a:lnTo>
                    <a:pt x="12" y="48"/>
                  </a:lnTo>
                  <a:lnTo>
                    <a:pt x="12" y="30"/>
                  </a:lnTo>
                  <a:lnTo>
                    <a:pt x="24" y="18"/>
                  </a:lnTo>
                  <a:lnTo>
                    <a:pt x="24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3" name="Oval 27"/>
            <p:cNvSpPr>
              <a:spLocks noChangeArrowheads="1"/>
            </p:cNvSpPr>
            <p:nvPr userDrawn="1"/>
          </p:nvSpPr>
          <p:spPr bwMode="ltGray">
            <a:xfrm>
              <a:off x="2444" y="3838"/>
              <a:ext cx="1380" cy="389"/>
            </a:xfrm>
            <a:prstGeom prst="ellipse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4" name="Oval 28"/>
            <p:cNvSpPr>
              <a:spLocks noChangeArrowheads="1"/>
            </p:cNvSpPr>
            <p:nvPr userDrawn="1"/>
          </p:nvSpPr>
          <p:spPr bwMode="ltGray">
            <a:xfrm>
              <a:off x="2394" y="3834"/>
              <a:ext cx="1502" cy="288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5" name="Oval 29"/>
            <p:cNvSpPr>
              <a:spLocks noChangeArrowheads="1"/>
            </p:cNvSpPr>
            <p:nvPr userDrawn="1"/>
          </p:nvSpPr>
          <p:spPr bwMode="ltGray">
            <a:xfrm>
              <a:off x="2441" y="3860"/>
              <a:ext cx="1425" cy="22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6" name="Freeform 30"/>
            <p:cNvSpPr>
              <a:spLocks noEditPoints="1"/>
            </p:cNvSpPr>
            <p:nvPr userDrawn="1"/>
          </p:nvSpPr>
          <p:spPr bwMode="ltGray">
            <a:xfrm>
              <a:off x="3743" y="3788"/>
              <a:ext cx="90" cy="96"/>
            </a:xfrm>
            <a:custGeom>
              <a:avLst/>
              <a:gdLst/>
              <a:ahLst/>
              <a:cxnLst>
                <a:cxn ang="0">
                  <a:pos x="66" y="96"/>
                </a:cxn>
                <a:cxn ang="0">
                  <a:pos x="78" y="66"/>
                </a:cxn>
                <a:cxn ang="0">
                  <a:pos x="90" y="42"/>
                </a:cxn>
                <a:cxn ang="0">
                  <a:pos x="78" y="18"/>
                </a:cxn>
                <a:cxn ang="0">
                  <a:pos x="60" y="0"/>
                </a:cxn>
                <a:cxn ang="0">
                  <a:pos x="30" y="6"/>
                </a:cxn>
                <a:cxn ang="0">
                  <a:pos x="18" y="18"/>
                </a:cxn>
                <a:cxn ang="0">
                  <a:pos x="6" y="30"/>
                </a:cxn>
                <a:cxn ang="0">
                  <a:pos x="0" y="42"/>
                </a:cxn>
                <a:cxn ang="0">
                  <a:pos x="6" y="60"/>
                </a:cxn>
                <a:cxn ang="0">
                  <a:pos x="24" y="78"/>
                </a:cxn>
                <a:cxn ang="0">
                  <a:pos x="48" y="90"/>
                </a:cxn>
                <a:cxn ang="0">
                  <a:pos x="66" y="96"/>
                </a:cxn>
                <a:cxn ang="0">
                  <a:pos x="66" y="96"/>
                </a:cxn>
                <a:cxn ang="0">
                  <a:pos x="42" y="18"/>
                </a:cxn>
                <a:cxn ang="0">
                  <a:pos x="60" y="18"/>
                </a:cxn>
                <a:cxn ang="0">
                  <a:pos x="72" y="24"/>
                </a:cxn>
                <a:cxn ang="0">
                  <a:pos x="72" y="36"/>
                </a:cxn>
                <a:cxn ang="0">
                  <a:pos x="72" y="48"/>
                </a:cxn>
                <a:cxn ang="0">
                  <a:pos x="66" y="72"/>
                </a:cxn>
                <a:cxn ang="0">
                  <a:pos x="60" y="78"/>
                </a:cxn>
                <a:cxn ang="0">
                  <a:pos x="60" y="84"/>
                </a:cxn>
                <a:cxn ang="0">
                  <a:pos x="42" y="72"/>
                </a:cxn>
                <a:cxn ang="0">
                  <a:pos x="30" y="66"/>
                </a:cxn>
                <a:cxn ang="0">
                  <a:pos x="18" y="42"/>
                </a:cxn>
                <a:cxn ang="0">
                  <a:pos x="24" y="30"/>
                </a:cxn>
                <a:cxn ang="0">
                  <a:pos x="42" y="18"/>
                </a:cxn>
                <a:cxn ang="0">
                  <a:pos x="42" y="18"/>
                </a:cxn>
              </a:cxnLst>
              <a:rect l="0" t="0" r="r" b="b"/>
              <a:pathLst>
                <a:path w="90" h="96">
                  <a:moveTo>
                    <a:pt x="66" y="96"/>
                  </a:moveTo>
                  <a:lnTo>
                    <a:pt x="78" y="66"/>
                  </a:lnTo>
                  <a:lnTo>
                    <a:pt x="90" y="42"/>
                  </a:lnTo>
                  <a:lnTo>
                    <a:pt x="78" y="18"/>
                  </a:lnTo>
                  <a:lnTo>
                    <a:pt x="60" y="0"/>
                  </a:lnTo>
                  <a:lnTo>
                    <a:pt x="30" y="6"/>
                  </a:lnTo>
                  <a:lnTo>
                    <a:pt x="18" y="18"/>
                  </a:lnTo>
                  <a:lnTo>
                    <a:pt x="6" y="30"/>
                  </a:lnTo>
                  <a:lnTo>
                    <a:pt x="0" y="42"/>
                  </a:lnTo>
                  <a:lnTo>
                    <a:pt x="6" y="60"/>
                  </a:lnTo>
                  <a:lnTo>
                    <a:pt x="24" y="78"/>
                  </a:lnTo>
                  <a:lnTo>
                    <a:pt x="48" y="90"/>
                  </a:lnTo>
                  <a:lnTo>
                    <a:pt x="66" y="96"/>
                  </a:lnTo>
                  <a:lnTo>
                    <a:pt x="66" y="96"/>
                  </a:lnTo>
                  <a:close/>
                  <a:moveTo>
                    <a:pt x="42" y="18"/>
                  </a:moveTo>
                  <a:lnTo>
                    <a:pt x="60" y="18"/>
                  </a:lnTo>
                  <a:lnTo>
                    <a:pt x="72" y="24"/>
                  </a:lnTo>
                  <a:lnTo>
                    <a:pt x="72" y="36"/>
                  </a:lnTo>
                  <a:lnTo>
                    <a:pt x="72" y="48"/>
                  </a:lnTo>
                  <a:lnTo>
                    <a:pt x="66" y="72"/>
                  </a:lnTo>
                  <a:lnTo>
                    <a:pt x="60" y="78"/>
                  </a:lnTo>
                  <a:lnTo>
                    <a:pt x="60" y="84"/>
                  </a:lnTo>
                  <a:lnTo>
                    <a:pt x="42" y="72"/>
                  </a:lnTo>
                  <a:lnTo>
                    <a:pt x="30" y="66"/>
                  </a:lnTo>
                  <a:lnTo>
                    <a:pt x="18" y="42"/>
                  </a:lnTo>
                  <a:lnTo>
                    <a:pt x="24" y="30"/>
                  </a:lnTo>
                  <a:lnTo>
                    <a:pt x="42" y="18"/>
                  </a:lnTo>
                  <a:lnTo>
                    <a:pt x="42" y="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7" name="Freeform 31"/>
            <p:cNvSpPr>
              <a:spLocks noEditPoints="1"/>
            </p:cNvSpPr>
            <p:nvPr userDrawn="1"/>
          </p:nvSpPr>
          <p:spPr bwMode="ltGray">
            <a:xfrm>
              <a:off x="5422" y="3603"/>
              <a:ext cx="72" cy="108"/>
            </a:xfrm>
            <a:custGeom>
              <a:avLst/>
              <a:gdLst/>
              <a:ahLst/>
              <a:cxnLst>
                <a:cxn ang="0">
                  <a:pos x="0" y="90"/>
                </a:cxn>
                <a:cxn ang="0">
                  <a:pos x="12" y="102"/>
                </a:cxn>
                <a:cxn ang="0">
                  <a:pos x="24" y="108"/>
                </a:cxn>
                <a:cxn ang="0">
                  <a:pos x="48" y="108"/>
                </a:cxn>
                <a:cxn ang="0">
                  <a:pos x="66" y="96"/>
                </a:cxn>
                <a:cxn ang="0">
                  <a:pos x="72" y="66"/>
                </a:cxn>
                <a:cxn ang="0">
                  <a:pos x="66" y="42"/>
                </a:cxn>
                <a:cxn ang="0">
                  <a:pos x="60" y="18"/>
                </a:cxn>
                <a:cxn ang="0">
                  <a:pos x="48" y="6"/>
                </a:cxn>
                <a:cxn ang="0">
                  <a:pos x="42" y="0"/>
                </a:cxn>
                <a:cxn ang="0">
                  <a:pos x="42" y="0"/>
                </a:cxn>
                <a:cxn ang="0">
                  <a:pos x="36" y="0"/>
                </a:cxn>
                <a:cxn ang="0">
                  <a:pos x="18" y="24"/>
                </a:cxn>
                <a:cxn ang="0">
                  <a:pos x="6" y="48"/>
                </a:cxn>
                <a:cxn ang="0">
                  <a:pos x="0" y="66"/>
                </a:cxn>
                <a:cxn ang="0">
                  <a:pos x="0" y="90"/>
                </a:cxn>
                <a:cxn ang="0">
                  <a:pos x="0" y="90"/>
                </a:cxn>
                <a:cxn ang="0">
                  <a:pos x="12" y="66"/>
                </a:cxn>
                <a:cxn ang="0">
                  <a:pos x="18" y="48"/>
                </a:cxn>
                <a:cxn ang="0">
                  <a:pos x="24" y="36"/>
                </a:cxn>
                <a:cxn ang="0">
                  <a:pos x="30" y="24"/>
                </a:cxn>
                <a:cxn ang="0">
                  <a:pos x="36" y="18"/>
                </a:cxn>
                <a:cxn ang="0">
                  <a:pos x="54" y="30"/>
                </a:cxn>
                <a:cxn ang="0">
                  <a:pos x="60" y="48"/>
                </a:cxn>
                <a:cxn ang="0">
                  <a:pos x="66" y="72"/>
                </a:cxn>
                <a:cxn ang="0">
                  <a:pos x="66" y="84"/>
                </a:cxn>
                <a:cxn ang="0">
                  <a:pos x="54" y="96"/>
                </a:cxn>
                <a:cxn ang="0">
                  <a:pos x="30" y="102"/>
                </a:cxn>
                <a:cxn ang="0">
                  <a:pos x="24" y="96"/>
                </a:cxn>
                <a:cxn ang="0">
                  <a:pos x="12" y="90"/>
                </a:cxn>
                <a:cxn ang="0">
                  <a:pos x="12" y="78"/>
                </a:cxn>
                <a:cxn ang="0">
                  <a:pos x="12" y="66"/>
                </a:cxn>
                <a:cxn ang="0">
                  <a:pos x="12" y="66"/>
                </a:cxn>
              </a:cxnLst>
              <a:rect l="0" t="0" r="r" b="b"/>
              <a:pathLst>
                <a:path w="72" h="108">
                  <a:moveTo>
                    <a:pt x="0" y="90"/>
                  </a:moveTo>
                  <a:lnTo>
                    <a:pt x="12" y="102"/>
                  </a:lnTo>
                  <a:lnTo>
                    <a:pt x="24" y="108"/>
                  </a:lnTo>
                  <a:lnTo>
                    <a:pt x="48" y="108"/>
                  </a:lnTo>
                  <a:lnTo>
                    <a:pt x="66" y="96"/>
                  </a:lnTo>
                  <a:lnTo>
                    <a:pt x="72" y="66"/>
                  </a:lnTo>
                  <a:lnTo>
                    <a:pt x="66" y="42"/>
                  </a:lnTo>
                  <a:lnTo>
                    <a:pt x="60" y="18"/>
                  </a:lnTo>
                  <a:lnTo>
                    <a:pt x="48" y="6"/>
                  </a:lnTo>
                  <a:lnTo>
                    <a:pt x="42" y="0"/>
                  </a:lnTo>
                  <a:lnTo>
                    <a:pt x="42" y="0"/>
                  </a:lnTo>
                  <a:lnTo>
                    <a:pt x="36" y="0"/>
                  </a:lnTo>
                  <a:lnTo>
                    <a:pt x="18" y="24"/>
                  </a:lnTo>
                  <a:lnTo>
                    <a:pt x="6" y="48"/>
                  </a:lnTo>
                  <a:lnTo>
                    <a:pt x="0" y="66"/>
                  </a:lnTo>
                  <a:lnTo>
                    <a:pt x="0" y="90"/>
                  </a:lnTo>
                  <a:lnTo>
                    <a:pt x="0" y="90"/>
                  </a:lnTo>
                  <a:close/>
                  <a:moveTo>
                    <a:pt x="12" y="66"/>
                  </a:moveTo>
                  <a:lnTo>
                    <a:pt x="18" y="48"/>
                  </a:lnTo>
                  <a:lnTo>
                    <a:pt x="24" y="36"/>
                  </a:lnTo>
                  <a:lnTo>
                    <a:pt x="30" y="24"/>
                  </a:lnTo>
                  <a:lnTo>
                    <a:pt x="36" y="18"/>
                  </a:lnTo>
                  <a:lnTo>
                    <a:pt x="54" y="30"/>
                  </a:lnTo>
                  <a:lnTo>
                    <a:pt x="60" y="48"/>
                  </a:lnTo>
                  <a:lnTo>
                    <a:pt x="66" y="72"/>
                  </a:lnTo>
                  <a:lnTo>
                    <a:pt x="66" y="84"/>
                  </a:lnTo>
                  <a:lnTo>
                    <a:pt x="54" y="96"/>
                  </a:lnTo>
                  <a:lnTo>
                    <a:pt x="30" y="102"/>
                  </a:lnTo>
                  <a:lnTo>
                    <a:pt x="24" y="96"/>
                  </a:lnTo>
                  <a:lnTo>
                    <a:pt x="12" y="90"/>
                  </a:lnTo>
                  <a:lnTo>
                    <a:pt x="12" y="78"/>
                  </a:lnTo>
                  <a:lnTo>
                    <a:pt x="12" y="66"/>
                  </a:lnTo>
                  <a:lnTo>
                    <a:pt x="1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8" name="Rectangle 32"/>
            <p:cNvSpPr>
              <a:spLocks noChangeArrowheads="1"/>
            </p:cNvSpPr>
            <p:nvPr userDrawn="1"/>
          </p:nvSpPr>
          <p:spPr bwMode="ltGray">
            <a:xfrm>
              <a:off x="4238" y="1773"/>
              <a:ext cx="173" cy="2539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09" name="Rectangle 33"/>
            <p:cNvSpPr>
              <a:spLocks noChangeArrowheads="1"/>
            </p:cNvSpPr>
            <p:nvPr userDrawn="1"/>
          </p:nvSpPr>
          <p:spPr bwMode="ltGray">
            <a:xfrm>
              <a:off x="4288" y="1545"/>
              <a:ext cx="76" cy="24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10" name="AutoShape 34"/>
            <p:cNvSpPr>
              <a:spLocks noChangeArrowheads="1"/>
            </p:cNvSpPr>
            <p:nvPr userDrawn="1"/>
          </p:nvSpPr>
          <p:spPr bwMode="ltGray">
            <a:xfrm>
              <a:off x="4220" y="1743"/>
              <a:ext cx="205" cy="52"/>
            </a:xfrm>
            <a:prstGeom prst="roundRect">
              <a:avLst>
                <a:gd name="adj" fmla="val 16667"/>
              </a:avLst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tint val="81961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11" name="Freeform 35"/>
            <p:cNvSpPr>
              <a:spLocks/>
            </p:cNvSpPr>
            <p:nvPr userDrawn="1"/>
          </p:nvSpPr>
          <p:spPr bwMode="ltGray">
            <a:xfrm>
              <a:off x="4306" y="1529"/>
              <a:ext cx="252" cy="1576"/>
            </a:xfrm>
            <a:custGeom>
              <a:avLst/>
              <a:gdLst/>
              <a:ahLst/>
              <a:cxnLst>
                <a:cxn ang="0">
                  <a:pos x="252" y="1576"/>
                </a:cxn>
                <a:cxn ang="0">
                  <a:pos x="12" y="84"/>
                </a:cxn>
                <a:cxn ang="0">
                  <a:pos x="12" y="60"/>
                </a:cxn>
                <a:cxn ang="0">
                  <a:pos x="0" y="12"/>
                </a:cxn>
                <a:cxn ang="0">
                  <a:pos x="72" y="0"/>
                </a:cxn>
                <a:cxn ang="0">
                  <a:pos x="72" y="0"/>
                </a:cxn>
                <a:cxn ang="0">
                  <a:pos x="78" y="48"/>
                </a:cxn>
                <a:cxn ang="0">
                  <a:pos x="88" y="66"/>
                </a:cxn>
              </a:cxnLst>
              <a:rect l="0" t="0" r="r" b="b"/>
              <a:pathLst>
                <a:path w="252" h="1576">
                  <a:moveTo>
                    <a:pt x="252" y="1576"/>
                  </a:moveTo>
                  <a:lnTo>
                    <a:pt x="12" y="84"/>
                  </a:lnTo>
                  <a:lnTo>
                    <a:pt x="12" y="60"/>
                  </a:lnTo>
                  <a:lnTo>
                    <a:pt x="0" y="12"/>
                  </a:lnTo>
                  <a:lnTo>
                    <a:pt x="72" y="0"/>
                  </a:lnTo>
                  <a:lnTo>
                    <a:pt x="72" y="0"/>
                  </a:lnTo>
                  <a:lnTo>
                    <a:pt x="78" y="48"/>
                  </a:lnTo>
                  <a:lnTo>
                    <a:pt x="88" y="6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  <p:sp>
          <p:nvSpPr>
            <p:cNvPr id="24612" name="Freeform 36"/>
            <p:cNvSpPr>
              <a:spLocks/>
            </p:cNvSpPr>
            <p:nvPr userDrawn="1"/>
          </p:nvSpPr>
          <p:spPr bwMode="ltGray">
            <a:xfrm>
              <a:off x="4169" y="1421"/>
              <a:ext cx="317" cy="138"/>
            </a:xfrm>
            <a:custGeom>
              <a:avLst/>
              <a:gdLst/>
              <a:ahLst/>
              <a:cxnLst>
                <a:cxn ang="0">
                  <a:pos x="161" y="0"/>
                </a:cxn>
                <a:cxn ang="0">
                  <a:pos x="227" y="6"/>
                </a:cxn>
                <a:cxn ang="0">
                  <a:pos x="275" y="36"/>
                </a:cxn>
                <a:cxn ang="0">
                  <a:pos x="304" y="78"/>
                </a:cxn>
                <a:cxn ang="0">
                  <a:pos x="316" y="138"/>
                </a:cxn>
                <a:cxn ang="0">
                  <a:pos x="0" y="138"/>
                </a:cxn>
                <a:cxn ang="0">
                  <a:pos x="11" y="78"/>
                </a:cxn>
                <a:cxn ang="0">
                  <a:pos x="47" y="36"/>
                </a:cxn>
                <a:cxn ang="0">
                  <a:pos x="95" y="6"/>
                </a:cxn>
                <a:cxn ang="0">
                  <a:pos x="161" y="0"/>
                </a:cxn>
                <a:cxn ang="0">
                  <a:pos x="161" y="0"/>
                </a:cxn>
              </a:cxnLst>
              <a:rect l="0" t="0" r="r" b="b"/>
              <a:pathLst>
                <a:path w="316" h="138">
                  <a:moveTo>
                    <a:pt x="161" y="0"/>
                  </a:moveTo>
                  <a:lnTo>
                    <a:pt x="227" y="6"/>
                  </a:lnTo>
                  <a:lnTo>
                    <a:pt x="275" y="36"/>
                  </a:lnTo>
                  <a:lnTo>
                    <a:pt x="304" y="78"/>
                  </a:lnTo>
                  <a:lnTo>
                    <a:pt x="316" y="138"/>
                  </a:lnTo>
                  <a:lnTo>
                    <a:pt x="0" y="138"/>
                  </a:lnTo>
                  <a:lnTo>
                    <a:pt x="11" y="78"/>
                  </a:lnTo>
                  <a:lnTo>
                    <a:pt x="47" y="36"/>
                  </a:lnTo>
                  <a:lnTo>
                    <a:pt x="95" y="6"/>
                  </a:lnTo>
                  <a:lnTo>
                    <a:pt x="161" y="0"/>
                  </a:lnTo>
                  <a:lnTo>
                    <a:pt x="161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defRPr/>
              </a:pPr>
              <a:endParaRPr lang="ru-RU">
                <a:latin typeface="Tahoma" charset="0"/>
              </a:endParaRPr>
            </a:p>
          </p:txBody>
        </p:sp>
      </p:grpSp>
      <p:sp>
        <p:nvSpPr>
          <p:cNvPr id="24613" name="Rectangle 3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614" name="Rectangle 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615" name="Rectangle 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16" name="Rectangle 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7856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617" name="Rectangle 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785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Tahoma" charset="0"/>
              </a:defRPr>
            </a:lvl1pPr>
          </a:lstStyle>
          <a:p>
            <a:pPr>
              <a:defRPr/>
            </a:pPr>
            <a:fld id="{6283B1A8-26CA-4A75-99E8-18122F287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ransition spd="med" advClick="0" advTm="2000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yandsearch?ed=1&amp;text=%D1%83%D1%87%D0%B0%D1%89%D0%B8%D0%BC%D1%81%D1%8F%202-5%20%D0%BA%D0%BB%D0%B0%D1%81%D1%81%D0%BE%D0%B2%20%D0%BE%20%D0%B2%D1%80%D0%B5%D0%B4%D0%B5%20%D0%BA%D1%83%D1%80%D0%B5%D0%BD%D0%B8%D1%8F&amp;p=1&amp;img_url=dekatop.com/wp-content/uploads/2009/12/smok.gif&amp;rpt=simage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kids.amur.net/index2.php?option=com_main_ajax&amp;task=img&amp;type=width&amp;width=450&amp;num_img=1&amp;id=938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deti-66.ru/assets/images/forteachers/School/iniciativa/chalenko2.j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nakhodka-city.ru/files/admnews/L0000624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ed=1&amp;text=%D0%BE%20%D0%B2%D1%80%D0%B5%D0%B4%D0%B5%20%D0%BA%D1%83%D1%80%D0%B5%D0%BD%D0%B8%D1%8F%20%D0%B4%D0%BB%D1%8F%20%D0%B4%D0%B5%D1%82%D0%B5%D0%B9&amp;p=0&amp;img_url=img0.liveinternet.ru/images/attach/c/0/63/40/63040860_1282484150_1447.jpg&amp;rpt=simag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oxel.com/wp-content/uploads/2009/10/antismoking11.jpg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/>
              <a:t>Курение для детей- беда!</a:t>
            </a:r>
            <a:endParaRPr lang="ru-RU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F                                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endParaRPr lang="en-US" dirty="0" smtClean="0"/>
          </a:p>
          <a:p>
            <a:pPr algn="r" eaLnBrk="1" hangingPunct="1">
              <a:defRPr/>
            </a:pPr>
            <a:r>
              <a:rPr lang="en-US" dirty="0" smtClean="0"/>
              <a:t>                                           </a:t>
            </a:r>
            <a:r>
              <a:rPr lang="ru-RU" sz="1400" dirty="0" smtClean="0"/>
              <a:t>Автор проекта: ученица 4 «А» класса </a:t>
            </a:r>
            <a:r>
              <a:rPr lang="ru-RU" sz="1400" dirty="0" err="1" smtClean="0"/>
              <a:t>классак</a:t>
            </a:r>
            <a:r>
              <a:rPr lang="ru-RU" sz="1400" dirty="0" smtClean="0"/>
              <a:t>                                                                                  </a:t>
            </a:r>
            <a:r>
              <a:rPr lang="ru-RU" sz="1400" dirty="0" err="1" smtClean="0"/>
              <a:t>Салимова</a:t>
            </a:r>
            <a:r>
              <a:rPr lang="ru-RU" sz="1400" dirty="0" smtClean="0"/>
              <a:t> Анастасия                                                                                             </a:t>
            </a:r>
          </a:p>
          <a:p>
            <a:pPr algn="r" eaLnBrk="1" hangingPunct="1">
              <a:defRPr/>
            </a:pPr>
            <a:r>
              <a:rPr lang="ru-RU" sz="1400" dirty="0" smtClean="0"/>
              <a:t>                                                                                        Руководитель проекта: учитель начальных классов                                                                                                                   </a:t>
            </a:r>
            <a:r>
              <a:rPr lang="ru-RU" sz="1400" dirty="0" err="1" smtClean="0"/>
              <a:t>Сендерович</a:t>
            </a:r>
            <a:r>
              <a:rPr lang="ru-RU" sz="1400" dirty="0" smtClean="0"/>
              <a:t> Валентина Анатольевна</a:t>
            </a:r>
            <a:endParaRPr lang="ru-RU" dirty="0"/>
          </a:p>
        </p:txBody>
      </p:sp>
      <p:pic>
        <p:nvPicPr>
          <p:cNvPr id="13315" name="Рисунок 3" descr="http://im6-tub.yandex.net/i?id=62788699-0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1714500"/>
            <a:ext cx="45720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865437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/>
              <a:t>«Курение и молодежь» - очень серьезная проблема. Курящие подвергают опасности не только себя, но и окружающих людей. У курящих родителей часто рождаются дети с отклонениями в развитии. </a:t>
            </a:r>
            <a:r>
              <a:rPr lang="ru-RU" sz="20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А ведь </a:t>
            </a:r>
            <a:r>
              <a:rPr lang="ru-RU" sz="2000" dirty="0">
                <a:solidFill>
                  <a:srgbClr val="FF0000"/>
                </a:solidFill>
              </a:rPr>
              <a:t>«Сегодня – здоровые дети, завтра – здоровое общество»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2530" name="mainsrcid" descr="дети,курение,о вреде курения,девушка,милиция,менты,одежда,перевозка...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214563" y="2436813"/>
            <a:ext cx="4500562" cy="3706812"/>
          </a:xfrm>
        </p:spPr>
      </p:pic>
      <p:sp>
        <p:nvSpPr>
          <p:cNvPr id="5" name="Прямоугольник 4"/>
          <p:cNvSpPr/>
          <p:nvPr/>
        </p:nvSpPr>
        <p:spPr>
          <a:xfrm>
            <a:off x="2506663" y="3333750"/>
            <a:ext cx="568325" cy="40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2000" kern="0" dirty="0">
                <a:solidFill>
                  <a:srgbClr val="DBBD7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  <a:ea typeface="+mj-ea"/>
                <a:cs typeface="+mj-cs"/>
              </a:rPr>
              <a:t>. А </a:t>
            </a:r>
            <a:endParaRPr lang="ru-RU" dirty="0">
              <a:latin typeface="Tahoma" charset="0"/>
            </a:endParaRPr>
          </a:p>
        </p:txBody>
      </p:sp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93675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dirty="0"/>
              <a:t>Главным фактором в борьбе с курением является убеждение. В этом главную роль должны играть родители. В моей семье мама и папа не курят.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355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82913" y="2286000"/>
            <a:ext cx="3517900" cy="4286250"/>
          </a:xfr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640763" y="214313"/>
            <a:ext cx="46037" cy="6350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3600" smtClean="0"/>
              <a:t>Каждый человек, если не будет равнодушным, может помочь кому-то не начинать курить. Для этого можно проводить разного рода мероприятия. Я провела акцию – распространение листовок во 2 – 5 классах против курения следующего содержания:</a:t>
            </a:r>
          </a:p>
        </p:txBody>
      </p:sp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-Сигарета- яд, а никотин – отрава!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-Курение может вызвать медленную и мучительную смерть.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-Каждая сигарета сокращает жизнь человека в среднем на 12 минут!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 -У курящих, рак лёгких возникает в 20 раз чаще, чем у некурящих!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-  Сердце курильщика сокращается в сутки лишних 20-25 тысяч раз!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600" smtClean="0"/>
              <a:t>-У некурящих ребят после преодоления стометровки пульс достигает </a:t>
            </a:r>
            <a:r>
              <a:rPr lang="ru-RU" sz="1400" smtClean="0"/>
              <a:t>обычно  120-130 ударов в минуту, а у курящих – до 180 и более!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 -Во время преодоления перевала на Памире, на высоте 5 тысяч метров, с одним из альпинистов случился обморок. Он был единственным курильщиком в этой группе!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 -Среди космонавтов нет ни одного курящего!!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 -У баскетболистов после одной выкуренной сигареты точность попадания в кольцо ухудшается на 12 %, после двух – на 14,5 %!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 -Русский шахматист, чемпион мира Алехин, считал курение одной из причин неудач видных шахматистов на турнирах.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 -В Ницце (Французский курортный город) проводилось «соревнование» среди отдыхающих – кто больше выкурит сразу сигарет. Победитель – он выкурил 52 сигареты – похоронен на местном кладбище, второй и третий призёры оказались в клинике, где врачи долго хлопотали над их здоровьем.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1400" smtClean="0"/>
              <a:t>-Учись не поддаваться, когда тебе предложат сигарету!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80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800" smtClean="0">
              <a:effectLst/>
            </a:endParaRPr>
          </a:p>
        </p:txBody>
      </p:sp>
    </p:spTree>
  </p:cSld>
  <p:clrMapOvr>
    <a:masterClrMapping/>
  </p:clrMapOvr>
  <p:transition spd="med" advClick="0" advTm="2000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>
              <a:effectLst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/>
              <a:t>Если кто-то из ребят задумался над своим образом жизни, и у него появилось негативное отношение к курению – это хорошо! </a:t>
            </a:r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mtClean="0">
                <a:solidFill>
                  <a:srgbClr val="FF0000"/>
                </a:solidFill>
              </a:rPr>
              <a:t>Значит, моя работа не напрасна!</a:t>
            </a:r>
            <a:r>
              <a:rPr lang="ru-RU" smtClean="0"/>
              <a:t> </a:t>
            </a:r>
          </a:p>
          <a:p>
            <a:pPr eaLnBrk="1" hangingPunct="1">
              <a:defRPr/>
            </a:pPr>
            <a:endParaRPr lang="ru-RU" smtClean="0">
              <a:effectLst/>
            </a:endParaRPr>
          </a:p>
        </p:txBody>
      </p:sp>
    </p:spTree>
  </p:cSld>
  <p:clrMapOvr>
    <a:masterClrMapping/>
  </p:clrMapOvr>
  <p:transition spd="med" advClick="0" advTm="2000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3008312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/>
              <a:t>Курение и школьник несовместимы. Школьные годы – это годы роста как физического, так и умственного. Организму нужно много сил, чтобы справиться со всеми нагрузками. </a:t>
            </a:r>
            <a:br>
              <a:rPr lang="ru-RU" sz="2000" dirty="0" smtClean="0"/>
            </a:br>
            <a:r>
              <a:rPr lang="ru-RU" sz="2000" dirty="0" smtClean="0"/>
              <a:t>Не поддавайтесь, когда вам предложат попробовать сигарету. Скажите себе:</a:t>
            </a:r>
            <a:br>
              <a:rPr lang="ru-RU" sz="2000" dirty="0" smtClean="0"/>
            </a:br>
            <a: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« Не стану ни за что курить. Я человек! Я должен жить!</a:t>
            </a:r>
            <a:br>
              <a:rPr lang="ru-RU" sz="24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7650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71788" y="3255963"/>
            <a:ext cx="3557587" cy="3173412"/>
          </a:xfr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6000" smtClean="0"/>
              <a:t>Спасибо за внимание!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6600" i="1" smtClean="0"/>
              <a:t>  </a:t>
            </a:r>
            <a:endParaRPr lang="ru-RU" sz="6600" smtClean="0"/>
          </a:p>
        </p:txBody>
      </p:sp>
      <p:pic>
        <p:nvPicPr>
          <p:cNvPr id="28675" name="i-main-pic" descr="Картинка 241 из 1703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1317625"/>
            <a:ext cx="79216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71688"/>
            <a:ext cx="8229600" cy="500062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1800" i="1" dirty="0"/>
              <a:t>Мы рождены, чтоб жить на свете долго: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i="1" dirty="0"/>
              <a:t>Грустить и петь, смеяться и любить.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i="1" dirty="0"/>
              <a:t>Но, чтобы стали все мечты возможны,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i="1" dirty="0"/>
              <a:t>Должны мы все здоровье сохранить.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338" name="mainsrcid" descr="Школьники Новосибирской области расскажут друг другу о вреде курения...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63" y="2786063"/>
            <a:ext cx="4929187" cy="3857625"/>
          </a:xfrm>
        </p:spPr>
      </p:pic>
      <p:sp>
        <p:nvSpPr>
          <p:cNvPr id="14339" name="Rectangle 1"/>
          <p:cNvSpPr>
            <a:spLocks noChangeArrowheads="1"/>
          </p:cNvSpPr>
          <p:nvPr/>
        </p:nvSpPr>
        <p:spPr bwMode="auto">
          <a:xfrm>
            <a:off x="0" y="0"/>
            <a:ext cx="65722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latin typeface="Times New Roman" pitchFamily="18" charset="0"/>
                <a:cs typeface="Times New Roman" pitchFamily="18" charset="0"/>
              </a:rPr>
              <a:t>Здоровье-основное условие счастливой жизни каждого человека. </a:t>
            </a:r>
          </a:p>
          <a:p>
            <a:r>
              <a:rPr lang="ru-RU">
                <a:latin typeface="Times New Roman" pitchFamily="18" charset="0"/>
                <a:cs typeface="Times New Roman" pitchFamily="18" charset="0"/>
              </a:rPr>
              <a:t>Хорошее здоровье обеспечивает долгую активную жизнь.</a:t>
            </a:r>
            <a:endParaRPr lang="ru-RU" sz="2400">
              <a:latin typeface="Arial" charset="0"/>
            </a:endParaRPr>
          </a:p>
        </p:txBody>
      </p:sp>
    </p:spTree>
  </p:cSld>
  <p:clrMapOvr>
    <a:masterClrMapping/>
  </p:clrMapOvr>
  <p:transition spd="med" advTm="200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50"/>
            <a:ext cx="7772400" cy="17145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2400" i="1" dirty="0" smtClean="0"/>
              <a:t>Всем взрослым хочется, чтобы их дети были здоровыми. Самый верный способ этого добиться-с малых лет приучать их к здоровому образу жизни и вовремя информировать об опасностях и мерах профилактики по борьбе с ними.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571875"/>
            <a:ext cx="6400800" cy="27146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 smtClean="0"/>
          </a:p>
          <a:p>
            <a:pPr eaLnBrk="1" hangingPunct="1">
              <a:defRPr/>
            </a:pPr>
            <a:endParaRPr lang="ru-RU" sz="2000" dirty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pic>
        <p:nvPicPr>
          <p:cNvPr id="15364" name="Рисунок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143125"/>
            <a:ext cx="82867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Rectangle 3"/>
          <p:cNvSpPr>
            <a:spLocks noChangeArrowheads="1"/>
          </p:cNvSpPr>
          <p:nvPr/>
        </p:nvSpPr>
        <p:spPr bwMode="auto">
          <a:xfrm>
            <a:off x="0" y="17145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>
              <a:latin typeface="Arial" charset="0"/>
            </a:endParaRPr>
          </a:p>
        </p:txBody>
      </p:sp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3653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Большой вред здоровью наносят вредные привычки. Одна из них – </a:t>
            </a:r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курение.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Курить, в основном, начинают в детстве. Значит, объяснять вред курения надо не взрослым, 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детям, начиная с 8- ми лет.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Содержимое 3" descr="http://www.tvm.gr/paskedi.gr/cpanel/news/53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75" y="2000250"/>
            <a:ext cx="5556250" cy="4130675"/>
          </a:xfrm>
        </p:spPr>
      </p:pic>
    </p:spTree>
  </p:cSld>
  <p:clrMapOvr>
    <a:masterClrMapping/>
  </p:clrMapOvr>
  <p:transition spd="med" advTm="2000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Табак содержит губительные для организма вещества. </a:t>
            </a:r>
            <a:r>
              <a:rPr lang="ru-RU" u="sng" dirty="0"/>
              <a:t>Никотин</a:t>
            </a:r>
            <a:r>
              <a:rPr lang="ru-RU" dirty="0"/>
              <a:t> - один из самых опасных ядов. Птицы погибают, если к их клюву всего лишь поднести стеклянную палочку, смоченную никотином. Кролик погибает от ¼ капли никотина, собака от ½ капли, лошадь - от 1 капли. Для человека смертельная доза никотина 2-3 капли.</a:t>
            </a:r>
          </a:p>
          <a:p>
            <a:pPr eaLnBrk="1" hangingPunct="1">
              <a:defRPr/>
            </a:pPr>
            <a:r>
              <a:rPr lang="ru-RU" dirty="0"/>
              <a:t> </a:t>
            </a:r>
          </a:p>
          <a:p>
            <a:pPr eaLnBrk="1" hangingPunct="1">
              <a:defRPr/>
            </a:pPr>
            <a:r>
              <a:rPr lang="ru-RU" dirty="0"/>
              <a:t> </a:t>
            </a:r>
          </a:p>
          <a:p>
            <a:pPr eaLnBrk="1" hangingPunct="1">
              <a:defRPr/>
            </a:pPr>
            <a:endParaRPr lang="ru-RU" dirty="0"/>
          </a:p>
        </p:txBody>
      </p:sp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15106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/>
              <a:t>Цвет лица у курильщиков желто -землистый, ногти и зубы - желтые, они часто кашляют и отплевываются, голос грубый и хриплый.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8434" name="Содержимое 3" descr="http://foto.rambler.ru/preview/r/500x500/486a35d4-a537-105c-f439-f3c25118d12d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286000" y="1600200"/>
            <a:ext cx="4214813" cy="5043488"/>
          </a:xfr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6148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614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Так выглядят легкие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здорового человека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А так – курящего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человека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 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Дыхательная система первой встречается с табачным дымом. Легкие сильно страдают от этого. Табачный дым способствует развитию таких заболеваний, как туберкулез, бронхит, бронхиальная астма, рак легких.</a:t>
                      </a:r>
                      <a:endParaRPr kumimoji="0" lang="ru-RU" sz="11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pic>
        <p:nvPicPr>
          <p:cNvPr id="19466" name="Рисунок 4" descr="img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313" y="2500313"/>
            <a:ext cx="142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5" descr="im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7313" y="4714875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8" name="Содержимое 3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0" y="1571625"/>
            <a:ext cx="1643063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222250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71500"/>
            <a:ext cx="8229600" cy="55594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курении сужаются кровеносные сосуды и поэтому повышается кровяное давление. Это заставляет сердце работать с повышенной нагрузкой. Оно быстрее изнашивается. Отсюда и сердечнососудистые заболевания.</a:t>
            </a:r>
          </a:p>
        </p:txBody>
      </p:sp>
      <p:pic>
        <p:nvPicPr>
          <p:cNvPr id="20483" name="Рисунок 6" descr="http://im8-tub.yandex.net/i?id=20110069-0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714625"/>
            <a:ext cx="4373562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686800" y="277813"/>
            <a:ext cx="46038" cy="46037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1600200"/>
            <a:ext cx="4281487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Особенно страдает от курения нервная система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подростков. Врачи установили, что курящие ученики более нервны,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рассеяны, несообразительны, ленивы. 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Изменяется поведение курящих детей. Курение - это серьезная никотиновая зависимость, и желание курить появляется часто во время урока. Ученик отвлекается. Перемену он проводит с сигаретой. Ясно, что кроме головной боли,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быстрой утомляемости, раздражительности такой отдых ничего дать не может.</a:t>
            </a:r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21507" name="Содержимое 3" descr="Комедии, фото и видео приколы, вред курения.  Просмотров: 253. ">
            <a:hlinkClick r:id="rId2"/>
          </p:cNvPr>
          <p:cNvPicPr>
            <a:picLocks noGr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965700" y="1600200"/>
            <a:ext cx="3678238" cy="4530725"/>
          </a:xfrm>
        </p:spPr>
      </p:pic>
    </p:spTree>
  </p:cSld>
  <p:clrMapOvr>
    <a:masterClrMapping/>
  </p:clrMapOvr>
  <p:transition spd="med" advClick="0" advTm="2000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lance">
  <a:themeElements>
    <a:clrScheme name="Тема Office 1">
      <a:dk1>
        <a:srgbClr val="663300"/>
      </a:dk1>
      <a:lt1>
        <a:srgbClr val="FFFFFF"/>
      </a:lt1>
      <a:dk2>
        <a:srgbClr val="996600"/>
      </a:dk2>
      <a:lt2>
        <a:srgbClr val="DBBD71"/>
      </a:lt2>
      <a:accent1>
        <a:srgbClr val="F8A500"/>
      </a:accent1>
      <a:accent2>
        <a:srgbClr val="808000"/>
      </a:accent2>
      <a:accent3>
        <a:srgbClr val="CAB8AA"/>
      </a:accent3>
      <a:accent4>
        <a:srgbClr val="DADADA"/>
      </a:accent4>
      <a:accent5>
        <a:srgbClr val="FBCFAA"/>
      </a:accent5>
      <a:accent6>
        <a:srgbClr val="737300"/>
      </a:accent6>
      <a:hlink>
        <a:srgbClr val="FFCC66"/>
      </a:hlink>
      <a:folHlink>
        <a:srgbClr val="CCA500"/>
      </a:folHlink>
    </a:clrScheme>
    <a:fontScheme name="Тема Office">
      <a:majorFont>
        <a:latin typeface="Arial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Тема Office 1">
        <a:dk1>
          <a:srgbClr val="663300"/>
        </a:dk1>
        <a:lt1>
          <a:srgbClr val="FFFFFF"/>
        </a:lt1>
        <a:dk2>
          <a:srgbClr val="996600"/>
        </a:dk2>
        <a:lt2>
          <a:srgbClr val="DBBD71"/>
        </a:lt2>
        <a:accent1>
          <a:srgbClr val="F8A500"/>
        </a:accent1>
        <a:accent2>
          <a:srgbClr val="808000"/>
        </a:accent2>
        <a:accent3>
          <a:srgbClr val="CAB8AA"/>
        </a:accent3>
        <a:accent4>
          <a:srgbClr val="DADADA"/>
        </a:accent4>
        <a:accent5>
          <a:srgbClr val="FBCFAA"/>
        </a:accent5>
        <a:accent6>
          <a:srgbClr val="737300"/>
        </a:accent6>
        <a:hlink>
          <a:srgbClr val="FFCC66"/>
        </a:hlink>
        <a:folHlink>
          <a:srgbClr val="CCA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CC66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B8AA"/>
        </a:accent5>
        <a:accent6>
          <a:srgbClr val="AC6D56"/>
        </a:accent6>
        <a:hlink>
          <a:srgbClr val="FFFF99"/>
        </a:hlink>
        <a:folHlink>
          <a:srgbClr val="E5B3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2EB62E"/>
        </a:accent1>
        <a:accent2>
          <a:srgbClr val="527C3A"/>
        </a:accent2>
        <a:accent3>
          <a:srgbClr val="B2B9AC"/>
        </a:accent3>
        <a:accent4>
          <a:srgbClr val="DADADA"/>
        </a:accent4>
        <a:accent5>
          <a:srgbClr val="ADD7AD"/>
        </a:accent5>
        <a:accent6>
          <a:srgbClr val="497034"/>
        </a:accent6>
        <a:hlink>
          <a:srgbClr val="DDD8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5A58"/>
        </a:dk1>
        <a:lt1>
          <a:srgbClr val="FFFFFF"/>
        </a:lt1>
        <a:dk2>
          <a:srgbClr val="00716E"/>
        </a:dk2>
        <a:lt2>
          <a:srgbClr val="FFFF99"/>
        </a:lt2>
        <a:accent1>
          <a:srgbClr val="2DB3B0"/>
        </a:accent1>
        <a:accent2>
          <a:srgbClr val="6D6FC7"/>
        </a:accent2>
        <a:accent3>
          <a:srgbClr val="AABBBA"/>
        </a:accent3>
        <a:accent4>
          <a:srgbClr val="DADADA"/>
        </a:accent4>
        <a:accent5>
          <a:srgbClr val="ADD6D4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336699"/>
        </a:accent1>
        <a:accent2>
          <a:srgbClr val="00B000"/>
        </a:accent2>
        <a:accent3>
          <a:srgbClr val="ACB3C1"/>
        </a:accent3>
        <a:accent4>
          <a:srgbClr val="DADADA"/>
        </a:accent4>
        <a:accent5>
          <a:srgbClr val="ADB8CA"/>
        </a:accent5>
        <a:accent6>
          <a:srgbClr val="009F00"/>
        </a:accent6>
        <a:hlink>
          <a:srgbClr val="00CCFF"/>
        </a:hlink>
        <a:folHlink>
          <a:srgbClr val="B5FFF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2F2D25"/>
        </a:dk1>
        <a:lt1>
          <a:srgbClr val="FFFFFF"/>
        </a:lt1>
        <a:dk2>
          <a:srgbClr val="656151"/>
        </a:dk2>
        <a:lt2>
          <a:srgbClr val="FFFFCC"/>
        </a:lt2>
        <a:accent1>
          <a:srgbClr val="818173"/>
        </a:accent1>
        <a:accent2>
          <a:srgbClr val="809EA8"/>
        </a:accent2>
        <a:accent3>
          <a:srgbClr val="B8B7B3"/>
        </a:accent3>
        <a:accent4>
          <a:srgbClr val="DADADA"/>
        </a:accent4>
        <a:accent5>
          <a:srgbClr val="C1C1BC"/>
        </a:accent5>
        <a:accent6>
          <a:srgbClr val="738F98"/>
        </a:accent6>
        <a:hlink>
          <a:srgbClr val="E2C86A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B4AF80"/>
        </a:dk1>
        <a:lt1>
          <a:srgbClr val="FFFFFF"/>
        </a:lt1>
        <a:dk2>
          <a:srgbClr val="C8C6A2"/>
        </a:dk2>
        <a:lt2>
          <a:srgbClr val="827F4C"/>
        </a:lt2>
        <a:accent1>
          <a:srgbClr val="7C784E"/>
        </a:accent1>
        <a:accent2>
          <a:srgbClr val="A2A4AC"/>
        </a:accent2>
        <a:accent3>
          <a:srgbClr val="E0DFCE"/>
        </a:accent3>
        <a:accent4>
          <a:srgbClr val="DADADA"/>
        </a:accent4>
        <a:accent5>
          <a:srgbClr val="BFBEB2"/>
        </a:accent5>
        <a:accent6>
          <a:srgbClr val="92949B"/>
        </a:accent6>
        <a:hlink>
          <a:srgbClr val="33CCCC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DDDDDD"/>
        </a:lt1>
        <a:dk2>
          <a:srgbClr val="000000"/>
        </a:dk2>
        <a:lt2>
          <a:srgbClr val="B8B7D1"/>
        </a:lt2>
        <a:accent1>
          <a:srgbClr val="F1F0F4"/>
        </a:accent1>
        <a:accent2>
          <a:srgbClr val="C1BCFC"/>
        </a:accent2>
        <a:accent3>
          <a:srgbClr val="EBEBEB"/>
        </a:accent3>
        <a:accent4>
          <a:srgbClr val="000000"/>
        </a:accent4>
        <a:accent5>
          <a:srgbClr val="F7F6F8"/>
        </a:accent5>
        <a:accent6>
          <a:srgbClr val="AFAAE4"/>
        </a:accent6>
        <a:hlink>
          <a:srgbClr val="5454C6"/>
        </a:hlink>
        <a:folHlink>
          <a:srgbClr val="6A6F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000000"/>
        </a:dk1>
        <a:lt1>
          <a:srgbClr val="FFFFFF"/>
        </a:lt1>
        <a:dk2>
          <a:srgbClr val="00A29E"/>
        </a:dk2>
        <a:lt2>
          <a:srgbClr val="CBCBCB"/>
        </a:lt2>
        <a:accent1>
          <a:srgbClr val="E5E5FF"/>
        </a:accent1>
        <a:accent2>
          <a:srgbClr val="79CD6B"/>
        </a:accent2>
        <a:accent3>
          <a:srgbClr val="FFFFFF"/>
        </a:accent3>
        <a:accent4>
          <a:srgbClr val="000000"/>
        </a:accent4>
        <a:accent5>
          <a:srgbClr val="F0F0FF"/>
        </a:accent5>
        <a:accent6>
          <a:srgbClr val="6DBA60"/>
        </a:accent6>
        <a:hlink>
          <a:srgbClr val="4477DE"/>
        </a:hlink>
        <a:folHlink>
          <a:srgbClr val="65498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66</TotalTime>
  <Words>626</Words>
  <Application>Microsoft Office PowerPoint</Application>
  <PresentationFormat>On-screen Show (4:3)</PresentationFormat>
  <Paragraphs>58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Tahoma</vt:lpstr>
      <vt:lpstr>Arial</vt:lpstr>
      <vt:lpstr>Wingdings</vt:lpstr>
      <vt:lpstr>Calibri</vt:lpstr>
      <vt:lpstr>Times New Roman</vt:lpstr>
      <vt:lpstr>Balance</vt:lpstr>
      <vt:lpstr>Balance</vt:lpstr>
      <vt:lpstr>Курение для детей- беда!</vt:lpstr>
      <vt:lpstr>Мы рождены, чтоб жить на свете долго: Грустить и петь, смеяться и любить. Но, чтобы стали все мечты возможны, Должны мы все здоровье сохранить. </vt:lpstr>
      <vt:lpstr>Всем взрослым хочется, чтобы их дети были здоровыми. Самый верный способ этого добиться-с малых лет приучать их к здоровому образу жизни и вовремя информировать об опасностях и мерах профилактики по борьбе с ними.</vt:lpstr>
      <vt:lpstr>Большой вред здоровью наносят вредные привычки. Одна из них – курение. Курить, в основном, начинают в детстве. Значит, объяснять вред курения надо не взрослым, а детям, начиная с 8- ми лет.  </vt:lpstr>
      <vt:lpstr>Слайд 5</vt:lpstr>
      <vt:lpstr>Цвет лица у курильщиков желто -землистый, ногти и зубы - желтые, они часто кашляют и отплевываются, голос грубый и хриплый. </vt:lpstr>
      <vt:lpstr>Слайд 7</vt:lpstr>
      <vt:lpstr>Слайд 8</vt:lpstr>
      <vt:lpstr>Слайд 9</vt:lpstr>
      <vt:lpstr>«Курение и молодежь» - очень серьезная проблема. Курящие подвергают опасности не только себя, но и окружающих людей. У курящих родителей часто рождаются дети с отклонениями в развитии. А ведь «Сегодня – здоровые дети, завтра – здоровое общество» </vt:lpstr>
      <vt:lpstr>Главным фактором в борьбе с курением является убеждение. В этом главную роль должны играть родители. В моей семье мама и папа не курят.  </vt:lpstr>
      <vt:lpstr>Слайд 12</vt:lpstr>
      <vt:lpstr>Слайд 13</vt:lpstr>
      <vt:lpstr>Слайд 14</vt:lpstr>
      <vt:lpstr>Курение и школьник несовместимы. Школьные годы – это годы роста как физического, так и умственного. Организму нужно много сил, чтобы справиться со всеми нагрузками.  Не поддавайтесь, когда вам предложат попробовать сигарету. Скажите себе: « Не стану ни за что курить. Я человек! Я должен жить!    </vt:lpstr>
      <vt:lpstr>Спасибо за внимание!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Курение для детей- беда!</dc:title>
  <dc:creator>Карташова</dc:creator>
  <cp:lastModifiedBy>Admin</cp:lastModifiedBy>
  <cp:revision>12</cp:revision>
  <cp:lastPrinted>1601-01-01T00:00:00Z</cp:lastPrinted>
  <dcterms:created xsi:type="dcterms:W3CDTF">2011-02-10T09:14:23Z</dcterms:created>
  <dcterms:modified xsi:type="dcterms:W3CDTF">2012-12-07T14:41:26Z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