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6" r:id="rId6"/>
    <p:sldId id="270" r:id="rId7"/>
    <p:sldId id="268" r:id="rId8"/>
    <p:sldId id="260" r:id="rId9"/>
    <p:sldId id="261" r:id="rId10"/>
    <p:sldId id="262" r:id="rId11"/>
    <p:sldId id="265" r:id="rId12"/>
    <p:sldId id="263" r:id="rId13"/>
    <p:sldId id="269" r:id="rId14"/>
    <p:sldId id="264"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21" autoAdjust="0"/>
    <p:restoredTop sz="94660"/>
  </p:normalViewPr>
  <p:slideViewPr>
    <p:cSldViewPr>
      <p:cViewPr varScale="1">
        <p:scale>
          <a:sx n="107" d="100"/>
          <a:sy n="107" d="100"/>
        </p:scale>
        <p:origin x="-10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9415720-1852-4B74-B722-58EC18EA7EC4}" type="datetimeFigureOut">
              <a:rPr lang="ru-RU" smtClean="0"/>
              <a:pPr/>
              <a:t>29.11.2012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7641ECE-D40A-4283-A84F-EBC59D1AEB1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415720-1852-4B74-B722-58EC18EA7EC4}" type="datetimeFigureOut">
              <a:rPr lang="ru-RU" smtClean="0"/>
              <a:pPr/>
              <a:t>29.11.2012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641ECE-D40A-4283-A84F-EBC59D1AEB1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9" Type="http://schemas.openxmlformats.org/officeDocument/2006/relationships/image" Target="../media/image33.jpeg"/></Relationships>
</file>

<file path=ppt/slides/_rels/slide14.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eg"/><Relationship Id="rId7" Type="http://schemas.openxmlformats.org/officeDocument/2006/relationships/image" Target="../media/image39.jpeg"/><Relationship Id="rId2" Type="http://schemas.openxmlformats.org/officeDocument/2006/relationships/image" Target="../media/image34.jpeg"/><Relationship Id="rId1" Type="http://schemas.openxmlformats.org/officeDocument/2006/relationships/slideLayout" Target="../slideLayouts/slideLayout6.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audio" Target="file:///C:\Users\&#1088;&#1086;&#1084;&#1085;&#1072;&#1090;&#1103;&#1085;\Desktop\Gr&#252;n%20Gr&#252;n%20Gr&#252;n%20sind%20alle%20meine%20Kleider%20(1).mp3" TargetMode="External"/><Relationship Id="rId7" Type="http://schemas.openxmlformats.org/officeDocument/2006/relationships/slideLayout" Target="../slideLayouts/slideLayout2.xml"/><Relationship Id="rId12" Type="http://schemas.openxmlformats.org/officeDocument/2006/relationships/image" Target="../media/image7.png"/><Relationship Id="rId2" Type="http://schemas.openxmlformats.org/officeDocument/2006/relationships/audio" Target="file:///C:\Users\&#1088;&#1086;&#1084;&#1085;&#1072;&#1090;&#1103;&#1085;\Desktop\die_toten_hosen_-_freunde_(zaycev.net)%20(1).mp3" TargetMode="External"/><Relationship Id="rId1" Type="http://schemas.openxmlformats.org/officeDocument/2006/relationships/audio" Target="file:///C:\Users\&#1088;&#1086;&#1084;&#1085;&#1072;&#1090;&#1103;&#1085;\Desktop\Die_Fantastischen_Vier__Die_Da_(audiopoisk.com)%20(1).mp3" TargetMode="External"/><Relationship Id="rId6" Type="http://schemas.openxmlformats.org/officeDocument/2006/relationships/audio" Target="file:///C:\Users\&#1088;&#1086;&#1084;&#1085;&#1072;&#1090;&#1103;&#1085;\Desktop\Silbermond_-_Nicht_mein_Problem_(3-52)(www.muzico.ru)%20(2).mp3" TargetMode="External"/><Relationship Id="rId11" Type="http://schemas.openxmlformats.org/officeDocument/2006/relationships/image" Target="../media/image6.png"/><Relationship Id="rId5" Type="http://schemas.openxmlformats.org/officeDocument/2006/relationships/audio" Target="file:///C:\Users\&#1088;&#1086;&#1084;&#1085;&#1072;&#1090;&#1103;&#1085;\Desktop\myzuka.ru_01_durch_den_monsun_radio_mix%20(2).mp3" TargetMode="External"/><Relationship Id="rId10" Type="http://schemas.openxmlformats.org/officeDocument/2006/relationships/image" Target="../media/image5.png"/><Relationship Id="rId4" Type="http://schemas.openxmlformats.org/officeDocument/2006/relationships/audio" Target="file:///C:\Users\&#1088;&#1086;&#1084;&#1085;&#1072;&#1090;&#1103;&#1085;\Desktop\Mutter_rammstein(zaycev.net)%20(1).mp3" TargetMode="External"/><Relationship Id="rId9" Type="http://schemas.openxmlformats.org/officeDocument/2006/relationships/image" Target="../media/image4.png"/><Relationship Id="rId1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teleportermusic.de/neven_hengst" TargetMode="External"/><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
            <a:ext cx="7772400" cy="1628799"/>
          </a:xfrm>
        </p:spPr>
        <p:txBody>
          <a:bodyPr/>
          <a:lstStyle/>
          <a:p>
            <a:r>
              <a:rPr lang="en-US" b="1" dirty="0" err="1" smtClean="0">
                <a:solidFill>
                  <a:srgbClr val="FF0000"/>
                </a:solidFill>
              </a:rPr>
              <a:t>Musik</a:t>
            </a:r>
            <a:r>
              <a:rPr lang="en-US" b="1" dirty="0" smtClean="0">
                <a:solidFill>
                  <a:srgbClr val="FF0000"/>
                </a:solidFill>
              </a:rPr>
              <a:t> in </a:t>
            </a:r>
            <a:endParaRPr lang="ru-RU" b="1" dirty="0">
              <a:solidFill>
                <a:srgbClr val="FF0000"/>
              </a:solidFill>
            </a:endParaRPr>
          </a:p>
        </p:txBody>
      </p:sp>
      <p:sp>
        <p:nvSpPr>
          <p:cNvPr id="3" name="Подзаголовок 2"/>
          <p:cNvSpPr>
            <a:spLocks noGrp="1"/>
          </p:cNvSpPr>
          <p:nvPr>
            <p:ph type="subTitle" idx="1"/>
          </p:nvPr>
        </p:nvSpPr>
        <p:spPr>
          <a:xfrm>
            <a:off x="1371600" y="1340768"/>
            <a:ext cx="6400800" cy="792088"/>
          </a:xfrm>
        </p:spPr>
        <p:txBody>
          <a:bodyPr/>
          <a:lstStyle/>
          <a:p>
            <a:r>
              <a:rPr lang="en-US" b="1" dirty="0" smtClean="0">
                <a:solidFill>
                  <a:srgbClr val="FF0000"/>
                </a:solidFill>
              </a:rPr>
              <a:t>Deutschland</a:t>
            </a:r>
            <a:endParaRPr lang="ru-RU" b="1" dirty="0">
              <a:solidFill>
                <a:srgbClr val="FF0000"/>
              </a:solidFill>
            </a:endParaRPr>
          </a:p>
        </p:txBody>
      </p:sp>
      <p:pic>
        <p:nvPicPr>
          <p:cNvPr id="4" name="Рисунок 3" descr="Berlin_im_Lied02.jpg"/>
          <p:cNvPicPr>
            <a:picLocks noChangeAspect="1"/>
          </p:cNvPicPr>
          <p:nvPr/>
        </p:nvPicPr>
        <p:blipFill>
          <a:blip r:embed="rId2" cstate="print"/>
          <a:stretch>
            <a:fillRect/>
          </a:stretch>
        </p:blipFill>
        <p:spPr>
          <a:xfrm>
            <a:off x="0" y="1916832"/>
            <a:ext cx="7932381" cy="4608512"/>
          </a:xfrm>
          <a:prstGeom prst="rect">
            <a:avLst/>
          </a:prstGeom>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149080"/>
            <a:ext cx="7772400" cy="2520280"/>
          </a:xfrm>
        </p:spPr>
        <p:txBody>
          <a:bodyPr/>
          <a:lstStyle/>
          <a:p>
            <a:r>
              <a:rPr lang="en-US" dirty="0" err="1" smtClean="0"/>
              <a:t>Arbeit</a:t>
            </a:r>
            <a:r>
              <a:rPr lang="en-US" dirty="0" smtClean="0"/>
              <a:t> </a:t>
            </a:r>
            <a:r>
              <a:rPr lang="en-US" dirty="0" err="1" smtClean="0"/>
              <a:t>mit</a:t>
            </a:r>
            <a:r>
              <a:rPr lang="en-US" dirty="0" smtClean="0"/>
              <a:t> den </a:t>
            </a:r>
            <a:r>
              <a:rPr lang="en-US" dirty="0" err="1" smtClean="0"/>
              <a:t>Textliedern</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9458" name="Picture 2" descr="Untertagen Tour 2011"/>
          <p:cNvPicPr>
            <a:picLocks noChangeAspect="1" noChangeArrowheads="1"/>
          </p:cNvPicPr>
          <p:nvPr/>
        </p:nvPicPr>
        <p:blipFill>
          <a:blip r:embed="rId2" cstate="print"/>
          <a:srcRect/>
          <a:stretch>
            <a:fillRect/>
          </a:stretch>
        </p:blipFill>
        <p:spPr bwMode="auto">
          <a:xfrm>
            <a:off x="1619672" y="188640"/>
            <a:ext cx="4762500" cy="3171826"/>
          </a:xfrm>
          <a:prstGeom prst="rect">
            <a:avLst/>
          </a:prstGeom>
          <a:noFill/>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1997839"/>
            <a:ext cx="4572000" cy="2862322"/>
          </a:xfrm>
          <a:prstGeom prst="rect">
            <a:avLst/>
          </a:prstGeom>
        </p:spPr>
        <p:txBody>
          <a:bodyPr>
            <a:spAutoFit/>
          </a:bodyPr>
          <a:lstStyle/>
          <a:p>
            <a:r>
              <a:rPr lang="de-DE" dirty="0" smtClean="0"/>
              <a:t>. Grün, grün, grün, sind alle meine Kleider</a:t>
            </a:r>
            <a:br>
              <a:rPr lang="de-DE" dirty="0" smtClean="0"/>
            </a:br>
            <a:r>
              <a:rPr lang="de-DE" dirty="0" smtClean="0"/>
              <a:t>Grün </a:t>
            </a:r>
            <a:r>
              <a:rPr lang="de-DE" dirty="0" err="1" smtClean="0"/>
              <a:t>grün</a:t>
            </a:r>
            <a:r>
              <a:rPr lang="de-DE" dirty="0" smtClean="0"/>
              <a:t> </a:t>
            </a:r>
            <a:r>
              <a:rPr lang="de-DE" dirty="0" err="1" smtClean="0"/>
              <a:t>grün</a:t>
            </a:r>
            <a:r>
              <a:rPr lang="de-DE" dirty="0" smtClean="0"/>
              <a:t> ist alles was ich hab.</a:t>
            </a:r>
            <a:br>
              <a:rPr lang="de-DE" dirty="0" smtClean="0"/>
            </a:br>
            <a:r>
              <a:rPr lang="de-DE" dirty="0" smtClean="0"/>
              <a:t>Darum lieb ich alles, was so grün ist,</a:t>
            </a:r>
            <a:br>
              <a:rPr lang="de-DE" dirty="0" smtClean="0"/>
            </a:br>
            <a:r>
              <a:rPr lang="de-DE" dirty="0" smtClean="0"/>
              <a:t>weil mein Schatz ein Jägermeister ist.</a:t>
            </a:r>
            <a:br>
              <a:rPr lang="de-DE" dirty="0" smtClean="0"/>
            </a:br>
            <a:r>
              <a:rPr lang="de-DE" dirty="0" smtClean="0"/>
              <a:t/>
            </a:r>
            <a:br>
              <a:rPr lang="de-DE" dirty="0" smtClean="0"/>
            </a:br>
            <a:r>
              <a:rPr lang="de-DE" dirty="0" smtClean="0"/>
              <a:t>2. Blau, blau, blau, sind alle meine Kleider</a:t>
            </a:r>
            <a:br>
              <a:rPr lang="de-DE" dirty="0" smtClean="0"/>
            </a:br>
            <a:r>
              <a:rPr lang="de-DE" dirty="0" smtClean="0"/>
              <a:t>Blau </a:t>
            </a:r>
            <a:r>
              <a:rPr lang="de-DE" dirty="0" err="1" smtClean="0"/>
              <a:t>blau</a:t>
            </a:r>
            <a:r>
              <a:rPr lang="de-DE" dirty="0" smtClean="0"/>
              <a:t> </a:t>
            </a:r>
            <a:r>
              <a:rPr lang="de-DE" dirty="0" err="1" smtClean="0"/>
              <a:t>blau</a:t>
            </a:r>
            <a:r>
              <a:rPr lang="de-DE" dirty="0" smtClean="0"/>
              <a:t> ist alles was ich hab.</a:t>
            </a:r>
            <a:br>
              <a:rPr lang="de-DE" dirty="0" smtClean="0"/>
            </a:br>
            <a:r>
              <a:rPr lang="de-DE" dirty="0" smtClean="0"/>
              <a:t>Darum lieb ich alles, was so blau ist,</a:t>
            </a:r>
            <a:br>
              <a:rPr lang="de-DE" dirty="0" smtClean="0"/>
            </a:br>
            <a:r>
              <a:rPr lang="de-DE" dirty="0" smtClean="0"/>
              <a:t>weil mein Schatz ein Färbermeister ist.</a:t>
            </a:r>
            <a:br>
              <a:rPr lang="de-DE" dirty="0" smtClean="0"/>
            </a:br>
            <a:endParaRPr lang="ru-RU" dirty="0"/>
          </a:p>
        </p:txBody>
      </p:sp>
      <p:sp>
        <p:nvSpPr>
          <p:cNvPr id="3" name="Прямоугольник 2"/>
          <p:cNvSpPr/>
          <p:nvPr/>
        </p:nvSpPr>
        <p:spPr>
          <a:xfrm>
            <a:off x="2286000" y="1997838"/>
            <a:ext cx="4572000" cy="2862322"/>
          </a:xfrm>
          <a:prstGeom prst="rect">
            <a:avLst/>
          </a:prstGeom>
        </p:spPr>
        <p:txBody>
          <a:bodyPr wrap="square">
            <a:spAutoFit/>
          </a:bodyPr>
          <a:lstStyle/>
          <a:p>
            <a:r>
              <a:rPr lang="de-DE" dirty="0" smtClean="0"/>
              <a:t>. Grün, grün, grün, sind alle meine Kleider</a:t>
            </a:r>
            <a:br>
              <a:rPr lang="de-DE" dirty="0" smtClean="0"/>
            </a:br>
            <a:r>
              <a:rPr lang="de-DE" dirty="0" smtClean="0"/>
              <a:t>Grün </a:t>
            </a:r>
            <a:r>
              <a:rPr lang="de-DE" dirty="0" err="1" smtClean="0"/>
              <a:t>grün</a:t>
            </a:r>
            <a:r>
              <a:rPr lang="de-DE" dirty="0" smtClean="0"/>
              <a:t> </a:t>
            </a:r>
            <a:r>
              <a:rPr lang="de-DE" dirty="0" err="1" smtClean="0"/>
              <a:t>grün</a:t>
            </a:r>
            <a:r>
              <a:rPr lang="de-DE" dirty="0" smtClean="0"/>
              <a:t> ist alles was ich hab.</a:t>
            </a:r>
            <a:br>
              <a:rPr lang="de-DE" dirty="0" smtClean="0"/>
            </a:br>
            <a:r>
              <a:rPr lang="de-DE" dirty="0" smtClean="0"/>
              <a:t>Darum lieb ich alles, was so grün ist,</a:t>
            </a:r>
            <a:br>
              <a:rPr lang="de-DE" dirty="0" smtClean="0"/>
            </a:br>
            <a:r>
              <a:rPr lang="de-DE" dirty="0" smtClean="0"/>
              <a:t>weil mein Schatz ein Jägermeister ist.</a:t>
            </a:r>
            <a:br>
              <a:rPr lang="de-DE" dirty="0" smtClean="0"/>
            </a:br>
            <a:r>
              <a:rPr lang="de-DE" dirty="0" smtClean="0"/>
              <a:t/>
            </a:r>
            <a:br>
              <a:rPr lang="de-DE" dirty="0" smtClean="0"/>
            </a:br>
            <a:r>
              <a:rPr lang="de-DE" dirty="0" smtClean="0"/>
              <a:t>2. Blau, blau, blau, sind alle meine Kleider</a:t>
            </a:r>
            <a:br>
              <a:rPr lang="de-DE" dirty="0" smtClean="0"/>
            </a:br>
            <a:r>
              <a:rPr lang="de-DE" dirty="0" smtClean="0"/>
              <a:t>Blau </a:t>
            </a:r>
            <a:r>
              <a:rPr lang="de-DE" dirty="0" err="1" smtClean="0"/>
              <a:t>blau</a:t>
            </a:r>
            <a:r>
              <a:rPr lang="de-DE" dirty="0" smtClean="0"/>
              <a:t> </a:t>
            </a:r>
            <a:r>
              <a:rPr lang="de-DE" dirty="0" err="1" smtClean="0"/>
              <a:t>blau</a:t>
            </a:r>
            <a:r>
              <a:rPr lang="de-DE" dirty="0" smtClean="0"/>
              <a:t> ist alles was ich hab.</a:t>
            </a:r>
            <a:br>
              <a:rPr lang="de-DE" dirty="0" smtClean="0"/>
            </a:br>
            <a:r>
              <a:rPr lang="de-DE" dirty="0" smtClean="0"/>
              <a:t>Darum lieb ich alles, was so blau ist,</a:t>
            </a:r>
            <a:br>
              <a:rPr lang="de-DE" dirty="0" smtClean="0"/>
            </a:br>
            <a:r>
              <a:rPr lang="de-DE" dirty="0" smtClean="0"/>
              <a:t>weil mein Schatz ein Färbermeister ist.</a:t>
            </a:r>
            <a:br>
              <a:rPr lang="de-DE" dirty="0" smtClean="0"/>
            </a:br>
            <a:endParaRPr lang="ru-RU" dirty="0"/>
          </a:p>
        </p:txBody>
      </p:sp>
      <p:pic>
        <p:nvPicPr>
          <p:cNvPr id="1026" name="Picture 2" descr="Аватара пользователя"/>
          <p:cNvPicPr>
            <a:picLocks noChangeAspect="1" noChangeArrowheads="1"/>
          </p:cNvPicPr>
          <p:nvPr/>
        </p:nvPicPr>
        <p:blipFill>
          <a:blip r:embed="rId2" cstate="print"/>
          <a:srcRect/>
          <a:stretch>
            <a:fillRect/>
          </a:stretch>
        </p:blipFill>
        <p:spPr bwMode="auto">
          <a:xfrm>
            <a:off x="323528" y="764704"/>
            <a:ext cx="1944216" cy="1944216"/>
          </a:xfrm>
          <a:prstGeom prst="rect">
            <a:avLst/>
          </a:prstGeom>
          <a:noFill/>
        </p:spPr>
      </p:pic>
      <p:pic>
        <p:nvPicPr>
          <p:cNvPr id="1028" name="Picture 4" descr="Изображение"/>
          <p:cNvPicPr>
            <a:picLocks noChangeAspect="1" noChangeArrowheads="1"/>
          </p:cNvPicPr>
          <p:nvPr/>
        </p:nvPicPr>
        <p:blipFill>
          <a:blip r:embed="rId3" cstate="print"/>
          <a:srcRect/>
          <a:stretch>
            <a:fillRect/>
          </a:stretch>
        </p:blipFill>
        <p:spPr bwMode="auto">
          <a:xfrm>
            <a:off x="3347864" y="4509120"/>
            <a:ext cx="5448300" cy="202882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1106254">
            <a:off x="659153" y="5275080"/>
            <a:ext cx="7772400" cy="1224136"/>
          </a:xfrm>
        </p:spPr>
        <p:txBody>
          <a:bodyPr/>
          <a:lstStyle/>
          <a:p>
            <a:r>
              <a:rPr lang="en-US" dirty="0" smtClean="0"/>
              <a:t>In Deutschland </a:t>
            </a:r>
            <a:r>
              <a:rPr lang="en-US" dirty="0" err="1" smtClean="0"/>
              <a:t>erfahren</a:t>
            </a:r>
            <a:r>
              <a:rPr lang="en-US" dirty="0" smtClean="0"/>
              <a:t>?</a:t>
            </a:r>
            <a:endParaRPr lang="ru-RU" dirty="0"/>
          </a:p>
        </p:txBody>
      </p:sp>
      <p:sp>
        <p:nvSpPr>
          <p:cNvPr id="3" name="Текст 2"/>
          <p:cNvSpPr>
            <a:spLocks noGrp="1"/>
          </p:cNvSpPr>
          <p:nvPr>
            <p:ph type="body" idx="1"/>
          </p:nvPr>
        </p:nvSpPr>
        <p:spPr>
          <a:xfrm rot="387400">
            <a:off x="722313" y="3861048"/>
            <a:ext cx="7772400" cy="1440160"/>
          </a:xfrm>
        </p:spPr>
        <p:txBody>
          <a:bodyPr>
            <a:noAutofit/>
          </a:bodyPr>
          <a:lstStyle/>
          <a:p>
            <a:r>
              <a:rPr lang="en-US" sz="5400" dirty="0" smtClean="0">
                <a:solidFill>
                  <a:srgbClr val="FF0000"/>
                </a:solidFill>
              </a:rPr>
              <a:t>Was </a:t>
            </a:r>
            <a:r>
              <a:rPr lang="en-US" sz="5400" dirty="0" err="1" smtClean="0">
                <a:solidFill>
                  <a:srgbClr val="FF0000"/>
                </a:solidFill>
              </a:rPr>
              <a:t>habt</a:t>
            </a:r>
            <a:r>
              <a:rPr lang="en-US" sz="5400" dirty="0" smtClean="0">
                <a:solidFill>
                  <a:srgbClr val="FF0000"/>
                </a:solidFill>
              </a:rPr>
              <a:t> </a:t>
            </a:r>
            <a:r>
              <a:rPr lang="en-US" sz="5400" dirty="0" err="1" smtClean="0">
                <a:solidFill>
                  <a:srgbClr val="FF0000"/>
                </a:solidFill>
              </a:rPr>
              <a:t>Ihr</a:t>
            </a:r>
            <a:r>
              <a:rPr lang="en-US" sz="5400" dirty="0" smtClean="0">
                <a:solidFill>
                  <a:srgbClr val="FF0000"/>
                </a:solidFill>
              </a:rPr>
              <a:t> </a:t>
            </a:r>
            <a:r>
              <a:rPr lang="en-US" sz="5400" dirty="0" err="1" smtClean="0">
                <a:solidFill>
                  <a:srgbClr val="FF0000"/>
                </a:solidFill>
              </a:rPr>
              <a:t>Neues</a:t>
            </a:r>
            <a:r>
              <a:rPr lang="en-US" sz="5400" dirty="0" smtClean="0">
                <a:solidFill>
                  <a:srgbClr val="FF0000"/>
                </a:solidFill>
              </a:rPr>
              <a:t> </a:t>
            </a:r>
            <a:r>
              <a:rPr lang="en-US" sz="5400" dirty="0" err="1" smtClean="0">
                <a:solidFill>
                  <a:srgbClr val="FF0000"/>
                </a:solidFill>
              </a:rPr>
              <a:t>ueber</a:t>
            </a:r>
            <a:r>
              <a:rPr lang="en-US" sz="5400" dirty="0" smtClean="0">
                <a:solidFill>
                  <a:srgbClr val="FF0000"/>
                </a:solidFill>
              </a:rPr>
              <a:t> </a:t>
            </a:r>
            <a:r>
              <a:rPr lang="en-US" sz="5400" dirty="0" err="1">
                <a:solidFill>
                  <a:srgbClr val="FF0000"/>
                </a:solidFill>
              </a:rPr>
              <a:t>M</a:t>
            </a:r>
            <a:r>
              <a:rPr lang="en-US" sz="5400" dirty="0" err="1" smtClean="0">
                <a:solidFill>
                  <a:srgbClr val="FF0000"/>
                </a:solidFill>
              </a:rPr>
              <a:t>usik</a:t>
            </a:r>
            <a:r>
              <a:rPr lang="en-US" sz="5400" dirty="0" smtClean="0">
                <a:solidFill>
                  <a:srgbClr val="FF0000"/>
                </a:solidFill>
              </a:rPr>
              <a:t> </a:t>
            </a:r>
            <a:endParaRPr lang="ru-RU" sz="5400" dirty="0">
              <a:solidFill>
                <a:srgbClr val="FF0000"/>
              </a:solidFill>
            </a:endParaRPr>
          </a:p>
        </p:txBody>
      </p:sp>
      <p:pic>
        <p:nvPicPr>
          <p:cNvPr id="21506" name="Picture 2" descr="http://www.teleportermusic.de/images/moonlanding.jpg"/>
          <p:cNvPicPr>
            <a:picLocks noChangeAspect="1" noChangeArrowheads="1"/>
          </p:cNvPicPr>
          <p:nvPr/>
        </p:nvPicPr>
        <p:blipFill>
          <a:blip r:embed="rId2" cstate="print"/>
          <a:srcRect/>
          <a:stretch>
            <a:fillRect/>
          </a:stretch>
        </p:blipFill>
        <p:spPr bwMode="auto">
          <a:xfrm>
            <a:off x="827584" y="548680"/>
            <a:ext cx="1905000" cy="1543423"/>
          </a:xfrm>
          <a:prstGeom prst="rect">
            <a:avLst/>
          </a:prstGeom>
          <a:noFill/>
        </p:spPr>
      </p:pic>
      <p:pic>
        <p:nvPicPr>
          <p:cNvPr id="21508" name="Picture 4" descr="http://www.teleportermusic.de/minitimerkatzenposter/images/mtkp_presse.jpeg"/>
          <p:cNvPicPr>
            <a:picLocks noChangeAspect="1" noChangeArrowheads="1"/>
          </p:cNvPicPr>
          <p:nvPr/>
        </p:nvPicPr>
        <p:blipFill>
          <a:blip r:embed="rId3" cstate="print"/>
          <a:srcRect/>
          <a:stretch>
            <a:fillRect/>
          </a:stretch>
        </p:blipFill>
        <p:spPr bwMode="auto">
          <a:xfrm>
            <a:off x="3851920" y="404664"/>
            <a:ext cx="4536505" cy="3026700"/>
          </a:xfrm>
          <a:prstGeom prst="rect">
            <a:avLst/>
          </a:prstGeom>
          <a:noFill/>
        </p:spPr>
      </p:pic>
      <p:pic>
        <p:nvPicPr>
          <p:cNvPr id="21510" name="Picture 6" descr="Untertagen beim New Music Award"/>
          <p:cNvPicPr>
            <a:picLocks noChangeAspect="1" noChangeArrowheads="1"/>
          </p:cNvPicPr>
          <p:nvPr/>
        </p:nvPicPr>
        <p:blipFill>
          <a:blip r:embed="rId4" cstate="print"/>
          <a:srcRect/>
          <a:stretch>
            <a:fillRect/>
          </a:stretch>
        </p:blipFill>
        <p:spPr bwMode="auto">
          <a:xfrm>
            <a:off x="611560" y="1916832"/>
            <a:ext cx="3829050" cy="1628776"/>
          </a:xfrm>
          <a:prstGeom prst="rect">
            <a:avLst/>
          </a:prstGeom>
          <a:noFill/>
        </p:spPr>
      </p:pic>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1143000"/>
          </a:xfrm>
        </p:spPr>
        <p:txBody>
          <a:bodyPr>
            <a:normAutofit fontScale="90000"/>
          </a:bodyPr>
          <a:lstStyle/>
          <a:p>
            <a:r>
              <a:rPr lang="en-US" dirty="0" err="1" smtClean="0"/>
              <a:t>Texstskelet</a:t>
            </a:r>
            <a:r>
              <a:rPr lang="en-US" dirty="0" smtClean="0"/>
              <a:t/>
            </a:r>
            <a:br>
              <a:rPr lang="en-US" dirty="0" smtClean="0"/>
            </a:br>
            <a:r>
              <a:rPr lang="en-US" dirty="0" err="1" smtClean="0"/>
              <a:t>ueber</a:t>
            </a:r>
            <a:r>
              <a:rPr lang="en-US" dirty="0" smtClean="0"/>
              <a:t> die </a:t>
            </a:r>
            <a:r>
              <a:rPr lang="en-US" dirty="0" err="1" smtClean="0"/>
              <a:t>Musik</a:t>
            </a:r>
            <a:endParaRPr lang="ru-RU" dirty="0"/>
          </a:p>
        </p:txBody>
      </p:sp>
      <p:pic>
        <p:nvPicPr>
          <p:cNvPr id="26626" name="Picture 2" descr="Raop Premium"/>
          <p:cNvPicPr>
            <a:picLocks noChangeAspect="1" noChangeArrowheads="1"/>
          </p:cNvPicPr>
          <p:nvPr/>
        </p:nvPicPr>
        <p:blipFill>
          <a:blip r:embed="rId2" cstate="print"/>
          <a:srcRect/>
          <a:stretch>
            <a:fillRect/>
          </a:stretch>
        </p:blipFill>
        <p:spPr bwMode="auto">
          <a:xfrm>
            <a:off x="323528" y="2276872"/>
            <a:ext cx="1714500" cy="1714500"/>
          </a:xfrm>
          <a:prstGeom prst="rect">
            <a:avLst/>
          </a:prstGeom>
          <a:noFill/>
        </p:spPr>
      </p:pic>
      <p:pic>
        <p:nvPicPr>
          <p:cNvPr id="26628" name="Picture 4" descr="http://www.callejon.de/images/Cover.jpg"/>
          <p:cNvPicPr>
            <a:picLocks noChangeAspect="1" noChangeArrowheads="1"/>
          </p:cNvPicPr>
          <p:nvPr/>
        </p:nvPicPr>
        <p:blipFill>
          <a:blip r:embed="rId3" cstate="print"/>
          <a:srcRect/>
          <a:stretch>
            <a:fillRect/>
          </a:stretch>
        </p:blipFill>
        <p:spPr bwMode="auto">
          <a:xfrm>
            <a:off x="3347864" y="3533774"/>
            <a:ext cx="3333750" cy="3324226"/>
          </a:xfrm>
          <a:prstGeom prst="rect">
            <a:avLst/>
          </a:prstGeom>
          <a:noFill/>
        </p:spPr>
      </p:pic>
      <p:pic>
        <p:nvPicPr>
          <p:cNvPr id="26630" name="Picture 6" descr="http://t0.gstatic.com/images?q=tbn:ANd9GcTTfSu7sju6MiaHELdFA1zGlG8ndbnKrdWsII-lm3rmCBjoYv34Dw"/>
          <p:cNvPicPr>
            <a:picLocks noChangeAspect="1" noChangeArrowheads="1"/>
          </p:cNvPicPr>
          <p:nvPr/>
        </p:nvPicPr>
        <p:blipFill>
          <a:blip r:embed="rId4" cstate="print"/>
          <a:srcRect/>
          <a:stretch>
            <a:fillRect/>
          </a:stretch>
        </p:blipFill>
        <p:spPr bwMode="auto">
          <a:xfrm>
            <a:off x="827584" y="3933056"/>
            <a:ext cx="2647950" cy="1724025"/>
          </a:xfrm>
          <a:prstGeom prst="rect">
            <a:avLst/>
          </a:prstGeom>
          <a:noFill/>
        </p:spPr>
      </p:pic>
      <p:pic>
        <p:nvPicPr>
          <p:cNvPr id="26632" name="Picture 8" descr="http://t2.gstatic.com/images?q=tbn:ANd9GcQ51FGW0uivYdA3nbsdFrdWhirj5ceFl25jP4Bp-kjL2dIU0pBY"/>
          <p:cNvPicPr>
            <a:picLocks noChangeAspect="1" noChangeArrowheads="1"/>
          </p:cNvPicPr>
          <p:nvPr/>
        </p:nvPicPr>
        <p:blipFill>
          <a:blip r:embed="rId5" cstate="print"/>
          <a:srcRect/>
          <a:stretch>
            <a:fillRect/>
          </a:stretch>
        </p:blipFill>
        <p:spPr bwMode="auto">
          <a:xfrm>
            <a:off x="6660232" y="2852936"/>
            <a:ext cx="2143125" cy="2143125"/>
          </a:xfrm>
          <a:prstGeom prst="rect">
            <a:avLst/>
          </a:prstGeom>
          <a:noFill/>
        </p:spPr>
      </p:pic>
      <p:pic>
        <p:nvPicPr>
          <p:cNvPr id="26634" name="Picture 10" descr="http://t1.gstatic.com/images?q=tbn:ANd9GcRHbSF1XxVAmZ4gaaAOGFZleuaWsBX-9CsHIN7ik1T5M8mDGlYvtA"/>
          <p:cNvPicPr>
            <a:picLocks noChangeAspect="1" noChangeArrowheads="1"/>
          </p:cNvPicPr>
          <p:nvPr/>
        </p:nvPicPr>
        <p:blipFill>
          <a:blip r:embed="rId6" cstate="print"/>
          <a:srcRect/>
          <a:stretch>
            <a:fillRect/>
          </a:stretch>
        </p:blipFill>
        <p:spPr bwMode="auto">
          <a:xfrm>
            <a:off x="2051720" y="2276872"/>
            <a:ext cx="2543175" cy="1800225"/>
          </a:xfrm>
          <a:prstGeom prst="rect">
            <a:avLst/>
          </a:prstGeom>
          <a:noFill/>
        </p:spPr>
      </p:pic>
      <p:pic>
        <p:nvPicPr>
          <p:cNvPr id="26636" name="Picture 12" descr="Presse"/>
          <p:cNvPicPr>
            <a:picLocks noChangeAspect="1" noChangeArrowheads="1"/>
          </p:cNvPicPr>
          <p:nvPr/>
        </p:nvPicPr>
        <p:blipFill>
          <a:blip r:embed="rId7" cstate="print"/>
          <a:srcRect/>
          <a:stretch>
            <a:fillRect/>
          </a:stretch>
        </p:blipFill>
        <p:spPr bwMode="auto">
          <a:xfrm>
            <a:off x="755576" y="1124744"/>
            <a:ext cx="1619250" cy="1181101"/>
          </a:xfrm>
          <a:prstGeom prst="rect">
            <a:avLst/>
          </a:prstGeom>
          <a:noFill/>
        </p:spPr>
      </p:pic>
      <p:pic>
        <p:nvPicPr>
          <p:cNvPr id="26638" name="Picture 14" descr="http://t3.gstatic.com/images?q=tbn:ANd9GcT0PiRbL8PLm8ip9003npySlwJ_vkIF7pCIPCiJn8mEK8Yg5iyC"/>
          <p:cNvPicPr>
            <a:picLocks noChangeAspect="1" noChangeArrowheads="1"/>
          </p:cNvPicPr>
          <p:nvPr/>
        </p:nvPicPr>
        <p:blipFill>
          <a:blip r:embed="rId8" cstate="print"/>
          <a:srcRect/>
          <a:stretch>
            <a:fillRect/>
          </a:stretch>
        </p:blipFill>
        <p:spPr bwMode="auto">
          <a:xfrm>
            <a:off x="4355976" y="1844824"/>
            <a:ext cx="2619375" cy="1743076"/>
          </a:xfrm>
          <a:prstGeom prst="rect">
            <a:avLst/>
          </a:prstGeom>
          <a:noFill/>
        </p:spPr>
      </p:pic>
      <p:pic>
        <p:nvPicPr>
          <p:cNvPr id="26640" name="Picture 16" descr="http://t3.gstatic.com/images?q=tbn:ANd9GcQ2degNnnmOfkFujQjzNLoGZiaSgRdeN1Yj5ctQo97jldKTRxlg"/>
          <p:cNvPicPr>
            <a:picLocks noChangeAspect="1" noChangeArrowheads="1"/>
          </p:cNvPicPr>
          <p:nvPr/>
        </p:nvPicPr>
        <p:blipFill>
          <a:blip r:embed="rId9" cstate="print"/>
          <a:srcRect/>
          <a:stretch>
            <a:fillRect/>
          </a:stretch>
        </p:blipFill>
        <p:spPr bwMode="auto">
          <a:xfrm>
            <a:off x="6588224" y="4933949"/>
            <a:ext cx="2371725" cy="1924051"/>
          </a:xfrm>
          <a:prstGeom prst="rect">
            <a:avLst/>
          </a:prstGeom>
          <a:noFill/>
        </p:spPr>
      </p:pic>
    </p:spTree>
  </p:cSld>
  <p:clrMapOvr>
    <a:masterClrMapping/>
  </p:clrMapOvr>
  <p:transition>
    <p:wipe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4800" dirty="0" err="1" smtClean="0">
                <a:solidFill>
                  <a:schemeClr val="accent1">
                    <a:lumMod val="75000"/>
                  </a:schemeClr>
                </a:solidFill>
                <a:latin typeface="Batang" pitchFamily="18" charset="-127"/>
                <a:ea typeface="Batang" pitchFamily="18" charset="-127"/>
              </a:rPr>
              <a:t>Vielen</a:t>
            </a:r>
            <a:r>
              <a:rPr lang="en-US" sz="4800" dirty="0" smtClean="0">
                <a:solidFill>
                  <a:schemeClr val="accent1">
                    <a:lumMod val="75000"/>
                  </a:schemeClr>
                </a:solidFill>
                <a:latin typeface="Batang" pitchFamily="18" charset="-127"/>
                <a:ea typeface="Batang" pitchFamily="18" charset="-127"/>
              </a:rPr>
              <a:t> Dank!!!</a:t>
            </a:r>
            <a:endParaRPr lang="ru-RU" sz="4800" dirty="0">
              <a:solidFill>
                <a:schemeClr val="accent1">
                  <a:lumMod val="75000"/>
                </a:schemeClr>
              </a:solidFill>
              <a:latin typeface="Batang" pitchFamily="18" charset="-127"/>
              <a:ea typeface="Batang" pitchFamily="18" charset="-127"/>
            </a:endParaRPr>
          </a:p>
        </p:txBody>
      </p:sp>
      <p:pic>
        <p:nvPicPr>
          <p:cNvPr id="22530" name="Picture 2" descr="http://www.deichkind.de/landingpages/tour-herbst-2012/images/content/cover_album.jpg?v=1"/>
          <p:cNvPicPr>
            <a:picLocks noChangeAspect="1" noChangeArrowheads="1"/>
          </p:cNvPicPr>
          <p:nvPr/>
        </p:nvPicPr>
        <p:blipFill>
          <a:blip r:embed="rId2" cstate="print"/>
          <a:srcRect/>
          <a:stretch>
            <a:fillRect/>
          </a:stretch>
        </p:blipFill>
        <p:spPr bwMode="auto">
          <a:xfrm>
            <a:off x="6438900" y="1844824"/>
            <a:ext cx="2705100" cy="2705100"/>
          </a:xfrm>
          <a:prstGeom prst="rect">
            <a:avLst/>
          </a:prstGeom>
          <a:noFill/>
        </p:spPr>
      </p:pic>
      <p:pic>
        <p:nvPicPr>
          <p:cNvPr id="22532" name="Picture 4" descr="http://sphotos-c.ak.fbcdn.net/hphotos-ak-ash4/381735_10151432833368054_1641620921_n.jpg"/>
          <p:cNvPicPr>
            <a:picLocks noChangeAspect="1" noChangeArrowheads="1"/>
          </p:cNvPicPr>
          <p:nvPr/>
        </p:nvPicPr>
        <p:blipFill>
          <a:blip r:embed="rId3" cstate="print"/>
          <a:srcRect/>
          <a:stretch>
            <a:fillRect/>
          </a:stretch>
        </p:blipFill>
        <p:spPr bwMode="auto">
          <a:xfrm>
            <a:off x="6732240" y="4365104"/>
            <a:ext cx="2411760" cy="2304256"/>
          </a:xfrm>
          <a:prstGeom prst="rect">
            <a:avLst/>
          </a:prstGeom>
          <a:noFill/>
        </p:spPr>
      </p:pic>
      <p:pic>
        <p:nvPicPr>
          <p:cNvPr id="22534" name="Picture 6" descr="http://t1.gstatic.com/images?q=tbn:ANd9GcTp4M5SdMWq6wSWCq5RaPsHntyfN-DEyLsJDN_CUKwXRVxmz_eC"/>
          <p:cNvPicPr>
            <a:picLocks noChangeAspect="1" noChangeArrowheads="1"/>
          </p:cNvPicPr>
          <p:nvPr/>
        </p:nvPicPr>
        <p:blipFill>
          <a:blip r:embed="rId4" cstate="print"/>
          <a:srcRect/>
          <a:stretch>
            <a:fillRect/>
          </a:stretch>
        </p:blipFill>
        <p:spPr bwMode="auto">
          <a:xfrm>
            <a:off x="539552" y="4365104"/>
            <a:ext cx="2400300" cy="1905000"/>
          </a:xfrm>
          <a:prstGeom prst="rect">
            <a:avLst/>
          </a:prstGeom>
          <a:noFill/>
        </p:spPr>
      </p:pic>
      <p:pic>
        <p:nvPicPr>
          <p:cNvPr id="22536" name="Picture 8" descr="http://t2.gstatic.com/images?q=tbn:ANd9GcSzMq6mZ7nZ_v9kChmAsw_OdkNuLaVvul1Lp7UDukhSsMldEf0kHw"/>
          <p:cNvPicPr>
            <a:picLocks noChangeAspect="1" noChangeArrowheads="1"/>
          </p:cNvPicPr>
          <p:nvPr/>
        </p:nvPicPr>
        <p:blipFill>
          <a:blip r:embed="rId5" cstate="print"/>
          <a:srcRect/>
          <a:stretch>
            <a:fillRect/>
          </a:stretch>
        </p:blipFill>
        <p:spPr bwMode="auto">
          <a:xfrm>
            <a:off x="2771800" y="2924944"/>
            <a:ext cx="1143000" cy="1504951"/>
          </a:xfrm>
          <a:prstGeom prst="rect">
            <a:avLst/>
          </a:prstGeom>
          <a:noFill/>
        </p:spPr>
      </p:pic>
      <p:pic>
        <p:nvPicPr>
          <p:cNvPr id="22538" name="Picture 10" descr="http://t0.gstatic.com/images?q=tbn:ANd9GcRbkP3VeQ9X9PPBegfwDBk5KlrLA93Al1FB7mF9NX5dvVSS5iJXZw"/>
          <p:cNvPicPr>
            <a:picLocks noChangeAspect="1" noChangeArrowheads="1"/>
          </p:cNvPicPr>
          <p:nvPr/>
        </p:nvPicPr>
        <p:blipFill>
          <a:blip r:embed="rId6" cstate="print"/>
          <a:srcRect/>
          <a:stretch>
            <a:fillRect/>
          </a:stretch>
        </p:blipFill>
        <p:spPr bwMode="auto">
          <a:xfrm>
            <a:off x="467544" y="1628800"/>
            <a:ext cx="1914525" cy="2390775"/>
          </a:xfrm>
          <a:prstGeom prst="rect">
            <a:avLst/>
          </a:prstGeom>
          <a:noFill/>
        </p:spPr>
      </p:pic>
      <p:pic>
        <p:nvPicPr>
          <p:cNvPr id="22540" name="Picture 12" descr="http://t2.gstatic.com/images?q=tbn:ANd9GcTInw1XnqCS1CXL9C55DHdzWkncAr_JolOCOAGcH9DMntX34lUHRQ"/>
          <p:cNvPicPr>
            <a:picLocks noChangeAspect="1" noChangeArrowheads="1"/>
          </p:cNvPicPr>
          <p:nvPr/>
        </p:nvPicPr>
        <p:blipFill>
          <a:blip r:embed="rId7" cstate="print"/>
          <a:srcRect/>
          <a:stretch>
            <a:fillRect/>
          </a:stretch>
        </p:blipFill>
        <p:spPr bwMode="auto">
          <a:xfrm>
            <a:off x="4716016" y="4653136"/>
            <a:ext cx="2466975" cy="1847851"/>
          </a:xfrm>
          <a:prstGeom prst="rect">
            <a:avLst/>
          </a:prstGeom>
          <a:noFill/>
        </p:spPr>
      </p:pic>
      <p:pic>
        <p:nvPicPr>
          <p:cNvPr id="22542" name="Picture 14" descr="http://t2.gstatic.com/images?q=tbn:ANd9GcTInw1XnqCS1CXL9C55DHdzWkncAr_JolOCOAGcH9DMntX34lUHRQ"/>
          <p:cNvPicPr>
            <a:picLocks noChangeAspect="1" noChangeArrowheads="1"/>
          </p:cNvPicPr>
          <p:nvPr/>
        </p:nvPicPr>
        <p:blipFill>
          <a:blip r:embed="rId7" cstate="print"/>
          <a:srcRect/>
          <a:stretch>
            <a:fillRect/>
          </a:stretch>
        </p:blipFill>
        <p:spPr bwMode="auto">
          <a:xfrm>
            <a:off x="4644008" y="4653136"/>
            <a:ext cx="2466975" cy="1847851"/>
          </a:xfrm>
          <a:prstGeom prst="rect">
            <a:avLst/>
          </a:prstGeom>
          <a:noFill/>
        </p:spPr>
      </p:pic>
      <p:pic>
        <p:nvPicPr>
          <p:cNvPr id="22544" name="Picture 16" descr="http://t1.gstatic.com/images?q=tbn:ANd9GcRFUgiOHJbBk39q26STQVs46JpIDj66t2yjR6qfF1U6ETRLBUOqPQ"/>
          <p:cNvPicPr>
            <a:picLocks noChangeAspect="1" noChangeArrowheads="1"/>
          </p:cNvPicPr>
          <p:nvPr/>
        </p:nvPicPr>
        <p:blipFill>
          <a:blip r:embed="rId8" cstate="print"/>
          <a:srcRect/>
          <a:stretch>
            <a:fillRect/>
          </a:stretch>
        </p:blipFill>
        <p:spPr bwMode="auto">
          <a:xfrm>
            <a:off x="3923928" y="1412776"/>
            <a:ext cx="2466975" cy="1847851"/>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i="1" dirty="0" err="1" smtClean="0">
                <a:solidFill>
                  <a:srgbClr val="7030A0"/>
                </a:solidFill>
              </a:rPr>
              <a:t>Arbeit</a:t>
            </a:r>
            <a:r>
              <a:rPr lang="en-US" i="1" dirty="0" smtClean="0">
                <a:solidFill>
                  <a:srgbClr val="7030A0"/>
                </a:solidFill>
              </a:rPr>
              <a:t> in </a:t>
            </a:r>
            <a:r>
              <a:rPr lang="en-US" i="1" dirty="0" err="1" smtClean="0">
                <a:solidFill>
                  <a:srgbClr val="7030A0"/>
                </a:solidFill>
              </a:rPr>
              <a:t>Gruppen</a:t>
            </a:r>
            <a:endParaRPr lang="ru-RU" i="1" dirty="0">
              <a:solidFill>
                <a:srgbClr val="7030A0"/>
              </a:solidFill>
            </a:endParaRPr>
          </a:p>
        </p:txBody>
      </p:sp>
      <p:sp>
        <p:nvSpPr>
          <p:cNvPr id="3" name="Содержимое 2"/>
          <p:cNvSpPr>
            <a:spLocks noGrp="1"/>
          </p:cNvSpPr>
          <p:nvPr>
            <p:ph sz="half" idx="1"/>
          </p:nvPr>
        </p:nvSpPr>
        <p:spPr/>
        <p:txBody>
          <a:bodyPr/>
          <a:lstStyle/>
          <a:p>
            <a:endParaRPr lang="en-US" dirty="0" smtClean="0"/>
          </a:p>
          <a:p>
            <a:r>
              <a:rPr lang="en-US" dirty="0" smtClean="0"/>
              <a:t>*</a:t>
            </a:r>
            <a:r>
              <a:rPr lang="en-US" dirty="0" err="1" smtClean="0">
                <a:solidFill>
                  <a:srgbClr val="92D050"/>
                </a:solidFill>
              </a:rPr>
              <a:t>Assoziogramm</a:t>
            </a:r>
            <a:endParaRPr lang="en-US" dirty="0" smtClean="0">
              <a:solidFill>
                <a:srgbClr val="92D050"/>
              </a:solidFill>
            </a:endParaRPr>
          </a:p>
          <a:p>
            <a:endParaRPr lang="en-US" dirty="0"/>
          </a:p>
          <a:p>
            <a:endParaRPr lang="en-US" dirty="0" smtClean="0"/>
          </a:p>
          <a:p>
            <a:endParaRPr lang="en-US" dirty="0"/>
          </a:p>
        </p:txBody>
      </p:sp>
      <p:sp>
        <p:nvSpPr>
          <p:cNvPr id="4" name="Содержимое 3"/>
          <p:cNvSpPr>
            <a:spLocks noGrp="1"/>
          </p:cNvSpPr>
          <p:nvPr>
            <p:ph sz="half" idx="2"/>
          </p:nvPr>
        </p:nvSpPr>
        <p:spPr/>
        <p:txBody>
          <a:bodyPr/>
          <a:lstStyle/>
          <a:p>
            <a:r>
              <a:rPr lang="en-US" dirty="0" err="1" smtClean="0">
                <a:solidFill>
                  <a:srgbClr val="0070C0"/>
                </a:solidFill>
              </a:rPr>
              <a:t>Fragen</a:t>
            </a:r>
            <a:endParaRPr lang="en-US" dirty="0" smtClean="0">
              <a:solidFill>
                <a:srgbClr val="0070C0"/>
              </a:solidFill>
            </a:endParaRPr>
          </a:p>
          <a:p>
            <a:r>
              <a:rPr lang="en-US" dirty="0" smtClean="0"/>
              <a:t>*</a:t>
            </a:r>
            <a:r>
              <a:rPr lang="en-US" dirty="0" err="1" smtClean="0"/>
              <a:t>Welche</a:t>
            </a:r>
            <a:r>
              <a:rPr lang="en-US" dirty="0" smtClean="0"/>
              <a:t> </a:t>
            </a:r>
            <a:r>
              <a:rPr lang="en-US" dirty="0" err="1" smtClean="0"/>
              <a:t>Musikrichtung</a:t>
            </a:r>
            <a:r>
              <a:rPr lang="en-US" dirty="0" smtClean="0"/>
              <a:t> </a:t>
            </a:r>
            <a:r>
              <a:rPr lang="en-US" dirty="0" err="1" smtClean="0"/>
              <a:t>kennt</a:t>
            </a:r>
            <a:r>
              <a:rPr lang="en-US" dirty="0" smtClean="0"/>
              <a:t> </a:t>
            </a:r>
            <a:r>
              <a:rPr lang="en-US" dirty="0" err="1" smtClean="0"/>
              <a:t>Ihr</a:t>
            </a:r>
            <a:r>
              <a:rPr lang="en-US" dirty="0" smtClean="0"/>
              <a:t>?</a:t>
            </a:r>
          </a:p>
          <a:p>
            <a:endParaRPr lang="en-US" dirty="0" smtClean="0"/>
          </a:p>
          <a:p>
            <a:r>
              <a:rPr lang="en-US" dirty="0" smtClean="0"/>
              <a:t>* </a:t>
            </a:r>
            <a:r>
              <a:rPr lang="en-US" dirty="0" err="1" smtClean="0"/>
              <a:t>Wo</a:t>
            </a:r>
            <a:r>
              <a:rPr lang="en-US" dirty="0" smtClean="0"/>
              <a:t> </a:t>
            </a:r>
            <a:r>
              <a:rPr lang="en-US" dirty="0" err="1" smtClean="0"/>
              <a:t>kann</a:t>
            </a:r>
            <a:r>
              <a:rPr lang="en-US" dirty="0" smtClean="0"/>
              <a:t> man </a:t>
            </a:r>
            <a:r>
              <a:rPr lang="en-US" dirty="0" err="1" smtClean="0"/>
              <a:t>Musik</a:t>
            </a:r>
            <a:r>
              <a:rPr lang="en-US" dirty="0" smtClean="0"/>
              <a:t> </a:t>
            </a:r>
            <a:r>
              <a:rPr lang="en-US" dirty="0" err="1" smtClean="0"/>
              <a:t>Hoeren</a:t>
            </a:r>
            <a:r>
              <a:rPr lang="en-US" dirty="0" smtClean="0"/>
              <a:t>?</a:t>
            </a:r>
          </a:p>
          <a:p>
            <a:r>
              <a:rPr lang="en-US" dirty="0" smtClean="0"/>
              <a:t>* </a:t>
            </a:r>
            <a:r>
              <a:rPr lang="en-US" dirty="0" err="1" smtClean="0"/>
              <a:t>Welche</a:t>
            </a:r>
            <a:r>
              <a:rPr lang="en-US" dirty="0" smtClean="0"/>
              <a:t> </a:t>
            </a:r>
            <a:r>
              <a:rPr lang="en-US" dirty="0" err="1" smtClean="0"/>
              <a:t>Musikrichtungen</a:t>
            </a:r>
            <a:r>
              <a:rPr lang="en-US" dirty="0" smtClean="0"/>
              <a:t> </a:t>
            </a:r>
            <a:r>
              <a:rPr lang="en-US" dirty="0" err="1" smtClean="0"/>
              <a:t>kennt</a:t>
            </a:r>
            <a:r>
              <a:rPr lang="en-US" dirty="0" smtClean="0"/>
              <a:t> </a:t>
            </a:r>
            <a:r>
              <a:rPr lang="en-US" dirty="0" err="1" smtClean="0"/>
              <a:t>Ihr</a:t>
            </a:r>
            <a:r>
              <a:rPr lang="en-US" dirty="0" smtClean="0"/>
              <a:t>?</a:t>
            </a:r>
            <a:endParaRPr lang="ru-RU" dirty="0"/>
          </a:p>
        </p:txBody>
      </p:sp>
      <p:sp>
        <p:nvSpPr>
          <p:cNvPr id="5" name="Овал 4"/>
          <p:cNvSpPr/>
          <p:nvPr/>
        </p:nvSpPr>
        <p:spPr>
          <a:xfrm>
            <a:off x="899592" y="2924944"/>
            <a:ext cx="2880320"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MUSIK</a:t>
            </a:r>
            <a:endParaRPr lang="ru-RU" dirty="0">
              <a:solidFill>
                <a:schemeClr val="tx1"/>
              </a:solidFill>
            </a:endParaRPr>
          </a:p>
        </p:txBody>
      </p:sp>
      <p:cxnSp>
        <p:nvCxnSpPr>
          <p:cNvPr id="7" name="Прямая соединительная линия 6"/>
          <p:cNvCxnSpPr>
            <a:stCxn id="5" idx="0"/>
          </p:cNvCxnSpPr>
          <p:nvPr/>
        </p:nvCxnSpPr>
        <p:spPr>
          <a:xfrm>
            <a:off x="2339752" y="2924944"/>
            <a:ext cx="144016"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a:stCxn id="5" idx="4"/>
          </p:cNvCxnSpPr>
          <p:nvPr/>
        </p:nvCxnSpPr>
        <p:spPr>
          <a:xfrm flipH="1">
            <a:off x="2051720" y="4725144"/>
            <a:ext cx="288032" cy="93610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3347864" y="4221088"/>
            <a:ext cx="720080" cy="144016"/>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5" idx="2"/>
          </p:cNvCxnSpPr>
          <p:nvPr/>
        </p:nvCxnSpPr>
        <p:spPr>
          <a:xfrm flipH="1">
            <a:off x="467544" y="3825044"/>
            <a:ext cx="432048" cy="2520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flipV="1">
            <a:off x="3131840" y="2564904"/>
            <a:ext cx="936104"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a:stCxn id="5" idx="1"/>
          </p:cNvCxnSpPr>
          <p:nvPr/>
        </p:nvCxnSpPr>
        <p:spPr>
          <a:xfrm flipH="1" flipV="1">
            <a:off x="395536" y="2492896"/>
            <a:ext cx="925869" cy="695681"/>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flipH="1">
            <a:off x="683568" y="4581128"/>
            <a:ext cx="648072"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3275856" y="4581128"/>
            <a:ext cx="720080" cy="936104"/>
          </a:xfrm>
          <a:prstGeom prst="line">
            <a:avLst/>
          </a:prstGeom>
        </p:spPr>
        <p:style>
          <a:lnRef idx="1">
            <a:schemeClr val="accent1"/>
          </a:lnRef>
          <a:fillRef idx="0">
            <a:schemeClr val="accent1"/>
          </a:fillRef>
          <a:effectRef idx="0">
            <a:schemeClr val="accent1"/>
          </a:effectRef>
          <a:fontRef idx="minor">
            <a:schemeClr val="tx1"/>
          </a:fontRef>
        </p:style>
      </p:cxnSp>
      <p:pic>
        <p:nvPicPr>
          <p:cNvPr id="32" name="Рисунок 31" descr="1-web.jpg"/>
          <p:cNvPicPr>
            <a:picLocks noChangeAspect="1"/>
          </p:cNvPicPr>
          <p:nvPr/>
        </p:nvPicPr>
        <p:blipFill>
          <a:blip r:embed="rId2" cstate="print"/>
          <a:stretch>
            <a:fillRect/>
          </a:stretch>
        </p:blipFill>
        <p:spPr>
          <a:xfrm>
            <a:off x="0" y="0"/>
            <a:ext cx="2075723" cy="1556792"/>
          </a:xfrm>
          <a:prstGeom prst="rect">
            <a:avLst/>
          </a:prstGeom>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err="1" smtClean="0"/>
              <a:t>Wissenstoto</a:t>
            </a:r>
            <a:r>
              <a:rPr lang="en-US" dirty="0" smtClean="0"/>
              <a:t/>
            </a:r>
            <a:br>
              <a:rPr lang="en-US" dirty="0" smtClean="0"/>
            </a:br>
            <a:r>
              <a:rPr lang="en-US" dirty="0" smtClean="0"/>
              <a:t>“</a:t>
            </a:r>
            <a:r>
              <a:rPr lang="en-US" dirty="0" smtClean="0">
                <a:solidFill>
                  <a:srgbClr val="FF0000"/>
                </a:solidFill>
              </a:rPr>
              <a:t>Was </a:t>
            </a:r>
            <a:r>
              <a:rPr lang="en-US" dirty="0" err="1" smtClean="0">
                <a:solidFill>
                  <a:srgbClr val="FF0000"/>
                </a:solidFill>
              </a:rPr>
              <a:t>fuer</a:t>
            </a:r>
            <a:r>
              <a:rPr lang="en-US" dirty="0" smtClean="0">
                <a:solidFill>
                  <a:srgbClr val="FF0000"/>
                </a:solidFill>
              </a:rPr>
              <a:t> </a:t>
            </a:r>
            <a:r>
              <a:rPr lang="en-US" dirty="0" err="1" smtClean="0">
                <a:solidFill>
                  <a:srgbClr val="FF0000"/>
                </a:solidFill>
              </a:rPr>
              <a:t>eine</a:t>
            </a:r>
            <a:r>
              <a:rPr lang="en-US" dirty="0" smtClean="0">
                <a:solidFill>
                  <a:srgbClr val="FF0000"/>
                </a:solidFill>
              </a:rPr>
              <a:t> </a:t>
            </a:r>
            <a:r>
              <a:rPr lang="en-US" dirty="0" err="1" smtClean="0">
                <a:solidFill>
                  <a:srgbClr val="FF0000"/>
                </a:solidFill>
              </a:rPr>
              <a:t>Musikrichtung</a:t>
            </a:r>
            <a:r>
              <a:rPr lang="en-US" dirty="0" smtClean="0">
                <a:solidFill>
                  <a:srgbClr val="FF0000"/>
                </a:solidFill>
              </a:rPr>
              <a:t> </a:t>
            </a:r>
            <a:r>
              <a:rPr lang="en-US" dirty="0" err="1" smtClean="0">
                <a:solidFill>
                  <a:srgbClr val="FF0000"/>
                </a:solidFill>
              </a:rPr>
              <a:t>ist</a:t>
            </a:r>
            <a:r>
              <a:rPr lang="en-US" dirty="0" smtClean="0"/>
              <a:t>…"</a:t>
            </a:r>
            <a:endParaRPr lang="ru-RU" dirty="0"/>
          </a:p>
        </p:txBody>
      </p:sp>
      <p:pic>
        <p:nvPicPr>
          <p:cNvPr id="5" name="Die_Fantastischen_Vier__Die_Da_(audiopoisk.com) (1).mp3">
            <a:hlinkClick r:id="" action="ppaction://media"/>
          </p:cNvPr>
          <p:cNvPicPr>
            <a:picLocks noGrp="1" noRot="1" noChangeAspect="1"/>
          </p:cNvPicPr>
          <p:nvPr>
            <p:ph idx="1"/>
            <a:audioFile r:link="rId1"/>
          </p:nvPr>
        </p:nvPicPr>
        <p:blipFill>
          <a:blip r:embed="rId8" cstate="print"/>
          <a:stretch>
            <a:fillRect/>
          </a:stretch>
        </p:blipFill>
        <p:spPr>
          <a:xfrm>
            <a:off x="7092280" y="3717032"/>
            <a:ext cx="304800" cy="304800"/>
          </a:xfrm>
          <a:prstGeom prst="rect">
            <a:avLst/>
          </a:prstGeom>
        </p:spPr>
      </p:pic>
      <p:pic>
        <p:nvPicPr>
          <p:cNvPr id="6" name="die_toten_hosen_-_freunde_(zaycev.net) (1).mp3">
            <a:hlinkClick r:id="" action="ppaction://media"/>
          </p:cNvPr>
          <p:cNvPicPr>
            <a:picLocks noRot="1" noChangeAspect="1"/>
          </p:cNvPicPr>
          <p:nvPr>
            <a:audioFile r:link="rId2"/>
          </p:nvPr>
        </p:nvPicPr>
        <p:blipFill>
          <a:blip r:embed="rId9" cstate="print"/>
          <a:stretch>
            <a:fillRect/>
          </a:stretch>
        </p:blipFill>
        <p:spPr>
          <a:xfrm>
            <a:off x="7092280" y="1988840"/>
            <a:ext cx="304800" cy="304800"/>
          </a:xfrm>
          <a:prstGeom prst="rect">
            <a:avLst/>
          </a:prstGeom>
        </p:spPr>
      </p:pic>
      <p:pic>
        <p:nvPicPr>
          <p:cNvPr id="7" name="Grün Grün Grün sind alle meine Kleider (1).mp3">
            <a:hlinkClick r:id="" action="ppaction://media"/>
          </p:cNvPr>
          <p:cNvPicPr>
            <a:picLocks noRot="1" noChangeAspect="1"/>
          </p:cNvPicPr>
          <p:nvPr>
            <a:audioFile r:link="rId3"/>
          </p:nvPr>
        </p:nvPicPr>
        <p:blipFill>
          <a:blip r:embed="rId10" cstate="print"/>
          <a:stretch>
            <a:fillRect/>
          </a:stretch>
        </p:blipFill>
        <p:spPr>
          <a:xfrm>
            <a:off x="8244408" y="1340768"/>
            <a:ext cx="304800" cy="304800"/>
          </a:xfrm>
          <a:prstGeom prst="rect">
            <a:avLst/>
          </a:prstGeom>
        </p:spPr>
      </p:pic>
      <p:pic>
        <p:nvPicPr>
          <p:cNvPr id="8" name="Grün Grün Grün sind alle meine Kleider (1).mp3">
            <a:hlinkClick r:id="" action="ppaction://media"/>
          </p:cNvPr>
          <p:cNvPicPr>
            <a:picLocks noRot="1" noChangeAspect="1"/>
          </p:cNvPicPr>
          <p:nvPr>
            <a:audioFile r:link="rId3"/>
          </p:nvPr>
        </p:nvPicPr>
        <p:blipFill>
          <a:blip r:embed="rId11" cstate="print"/>
          <a:stretch>
            <a:fillRect/>
          </a:stretch>
        </p:blipFill>
        <p:spPr>
          <a:xfrm>
            <a:off x="7452320" y="4365104"/>
            <a:ext cx="304800" cy="304800"/>
          </a:xfrm>
          <a:prstGeom prst="rect">
            <a:avLst/>
          </a:prstGeom>
        </p:spPr>
      </p:pic>
      <p:pic>
        <p:nvPicPr>
          <p:cNvPr id="9" name="Mutter_rammstein(zaycev.net) (1).mp3">
            <a:hlinkClick r:id="" action="ppaction://media"/>
          </p:cNvPr>
          <p:cNvPicPr>
            <a:picLocks noRot="1" noChangeAspect="1"/>
          </p:cNvPicPr>
          <p:nvPr>
            <a:audioFile r:link="rId4"/>
          </p:nvPr>
        </p:nvPicPr>
        <p:blipFill>
          <a:blip r:embed="rId12" cstate="print"/>
          <a:stretch>
            <a:fillRect/>
          </a:stretch>
        </p:blipFill>
        <p:spPr>
          <a:xfrm>
            <a:off x="6948264" y="2924944"/>
            <a:ext cx="304800" cy="304800"/>
          </a:xfrm>
          <a:prstGeom prst="rect">
            <a:avLst/>
          </a:prstGeom>
        </p:spPr>
      </p:pic>
      <p:pic>
        <p:nvPicPr>
          <p:cNvPr id="10" name="myzuka.ru_01_durch_den_monsun_radio_mix (2).mp3">
            <a:hlinkClick r:id="" action="ppaction://media"/>
          </p:cNvPr>
          <p:cNvPicPr>
            <a:picLocks noRot="1" noChangeAspect="1"/>
          </p:cNvPicPr>
          <p:nvPr>
            <a:audioFile r:link="rId5"/>
          </p:nvPr>
        </p:nvPicPr>
        <p:blipFill>
          <a:blip r:embed="rId9" cstate="print"/>
          <a:stretch>
            <a:fillRect/>
          </a:stretch>
        </p:blipFill>
        <p:spPr>
          <a:xfrm>
            <a:off x="8388424" y="5589240"/>
            <a:ext cx="304800" cy="304800"/>
          </a:xfrm>
          <a:prstGeom prst="rect">
            <a:avLst/>
          </a:prstGeom>
        </p:spPr>
      </p:pic>
      <p:pic>
        <p:nvPicPr>
          <p:cNvPr id="12" name="Silbermond_-_Nicht_mein_Problem_(3-52)(www.muzico.ru) (2).mp3">
            <a:hlinkClick r:id="" action="ppaction://media"/>
          </p:cNvPr>
          <p:cNvPicPr>
            <a:picLocks noRot="1" noChangeAspect="1"/>
          </p:cNvPicPr>
          <p:nvPr>
            <a:audioFile r:link="rId6"/>
          </p:nvPr>
        </p:nvPicPr>
        <p:blipFill>
          <a:blip r:embed="rId13" cstate="print"/>
          <a:stretch>
            <a:fillRect/>
          </a:stretch>
        </p:blipFill>
        <p:spPr>
          <a:xfrm>
            <a:off x="7524328" y="5013176"/>
            <a:ext cx="304800" cy="304800"/>
          </a:xfrm>
          <a:prstGeom prst="rect">
            <a:avLst/>
          </a:prstGeom>
        </p:spPr>
      </p:pic>
      <p:pic>
        <p:nvPicPr>
          <p:cNvPr id="14" name="Рисунок 13" descr="1-web.jpg"/>
          <p:cNvPicPr>
            <a:picLocks noChangeAspect="1"/>
          </p:cNvPicPr>
          <p:nvPr/>
        </p:nvPicPr>
        <p:blipFill>
          <a:blip r:embed="rId14" cstate="print"/>
          <a:stretch>
            <a:fillRect/>
          </a:stretch>
        </p:blipFill>
        <p:spPr>
          <a:xfrm>
            <a:off x="395536" y="2564904"/>
            <a:ext cx="3672408" cy="4293096"/>
          </a:xfrm>
          <a:prstGeom prst="rect">
            <a:avLst/>
          </a:prstGeom>
        </p:spPr>
      </p:pic>
    </p:spTree>
  </p:cSld>
  <p:clrMapOvr>
    <a:masterClrMapping/>
  </p:clrMapOvr>
  <p:transition>
    <p:wedg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40714"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39570"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7"/>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233746" fill="hold"/>
                                        <p:tgtEl>
                                          <p:spTgt spid="7"/>
                                        </p:tgtEl>
                                      </p:cBhvr>
                                    </p:cmd>
                                  </p:childTnLst>
                                </p:cTn>
                              </p:par>
                            </p:childTnLst>
                          </p:cTn>
                        </p:par>
                      </p:childTnLst>
                    </p:cTn>
                  </p:par>
                </p:childTnLst>
              </p:cTn>
              <p:nextCondLst>
                <p:cond evt="onClick" delay="0">
                  <p:tgtEl>
                    <p:spTgt spid="7"/>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20" restart="whenNotActive" fill="hold" evtFilter="cancelBubble" nodeType="interactiveSeq">
                <p:stCondLst>
                  <p:cond evt="onClick" delay="0">
                    <p:tgtEl>
                      <p:spTgt spid="8"/>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233746" fill="hold"/>
                                        <p:tgtEl>
                                          <p:spTgt spid="8"/>
                                        </p:tgtEl>
                                      </p:cBhvr>
                                    </p:cmd>
                                  </p:childTnLst>
                                </p:cTn>
                              </p:par>
                            </p:childTnLst>
                          </p:cTn>
                        </p:par>
                      </p:childTnLst>
                    </p:cTn>
                  </p:par>
                </p:childTnLst>
              </p:cTn>
              <p:nextCondLst>
                <p:cond evt="onClick" delay="0">
                  <p:tgtEl>
                    <p:spTgt spid="8"/>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26" restart="whenNotActive" fill="hold" evtFilter="cancelBubble" nodeType="interactiveSeq">
                <p:stCondLst>
                  <p:cond evt="onClick" delay="0">
                    <p:tgtEl>
                      <p:spTgt spid="9"/>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272365" fill="hold"/>
                                        <p:tgtEl>
                                          <p:spTgt spid="9"/>
                                        </p:tgtEl>
                                      </p:cBhvr>
                                    </p:cmd>
                                  </p:childTnLst>
                                </p:cTn>
                              </p:par>
                            </p:childTnLst>
                          </p:cTn>
                        </p:par>
                      </p:childTnLst>
                    </p:cTn>
                  </p:par>
                </p:childTnLst>
              </p:cTn>
              <p:nextCondLst>
                <p:cond evt="onClick" delay="0">
                  <p:tgtEl>
                    <p:spTgt spid="9"/>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32" restart="whenNotActive" fill="hold" evtFilter="cancelBubble" nodeType="interactiveSeq">
                <p:stCondLst>
                  <p:cond evt="onClick" delay="0">
                    <p:tgtEl>
                      <p:spTgt spid="10"/>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384222" fill="hold"/>
                                        <p:tgtEl>
                                          <p:spTgt spid="10"/>
                                        </p:tgtEl>
                                      </p:cBhvr>
                                    </p:cmd>
                                  </p:childTnLst>
                                </p:cTn>
                              </p:par>
                            </p:childTnLst>
                          </p:cTn>
                        </p:par>
                      </p:childTnLst>
                    </p:cTn>
                  </p:par>
                </p:childTnLst>
              </p:cTn>
              <p:nextCondLst>
                <p:cond evt="onClick" delay="0">
                  <p:tgtEl>
                    <p:spTgt spid="10"/>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38" restart="whenNotActive" fill="hold" evtFilter="cancelBubble" nodeType="interactiveSeq">
                <p:stCondLst>
                  <p:cond evt="onClick" delay="0">
                    <p:tgtEl>
                      <p:spTgt spid="12"/>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1" fill="hold"/>
                                        <p:tgtEl>
                                          <p:spTgt spid="12"/>
                                        </p:tgtEl>
                                      </p:cBhvr>
                                    </p:cmd>
                                  </p:childTnLst>
                                </p:cTn>
                              </p:par>
                            </p:childTnLst>
                          </p:cTn>
                        </p:par>
                      </p:childTnLst>
                    </p:cTn>
                  </p:par>
                </p:childTnLst>
              </p:cTn>
              <p:nextCondLst>
                <p:cond evt="onClick" delay="0">
                  <p:tgtEl>
                    <p:spTgt spid="12"/>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solidFill>
                  <a:srgbClr val="00B0F0"/>
                </a:solidFill>
              </a:rPr>
              <a:t>Sprichwoerter</a:t>
            </a:r>
            <a:endParaRPr lang="ru-RU" dirty="0">
              <a:solidFill>
                <a:srgbClr val="00B0F0"/>
              </a:solidFill>
            </a:endParaRPr>
          </a:p>
        </p:txBody>
      </p:sp>
      <p:sp>
        <p:nvSpPr>
          <p:cNvPr id="3" name="Содержимое 2"/>
          <p:cNvSpPr>
            <a:spLocks noGrp="1"/>
          </p:cNvSpPr>
          <p:nvPr>
            <p:ph idx="1"/>
          </p:nvPr>
        </p:nvSpPr>
        <p:spPr/>
        <p:txBody>
          <a:bodyPr/>
          <a:lstStyle/>
          <a:p>
            <a:r>
              <a:rPr lang="en-US" dirty="0" smtClean="0"/>
              <a:t>-</a:t>
            </a:r>
            <a:r>
              <a:rPr lang="en-US" dirty="0" err="1" smtClean="0"/>
              <a:t>Andere</a:t>
            </a:r>
            <a:r>
              <a:rPr lang="en-US" dirty="0" smtClean="0"/>
              <a:t> </a:t>
            </a:r>
            <a:r>
              <a:rPr lang="en-US" dirty="0" err="1" smtClean="0"/>
              <a:t>Zeiten</a:t>
            </a:r>
            <a:r>
              <a:rPr lang="en-US" dirty="0" smtClean="0"/>
              <a:t>, </a:t>
            </a:r>
            <a:r>
              <a:rPr lang="en-US" dirty="0" err="1" smtClean="0"/>
              <a:t>andere</a:t>
            </a:r>
            <a:r>
              <a:rPr lang="en-US" dirty="0" smtClean="0"/>
              <a:t> Lieder</a:t>
            </a:r>
          </a:p>
          <a:p>
            <a:endParaRPr lang="en-US" dirty="0"/>
          </a:p>
          <a:p>
            <a:r>
              <a:rPr lang="en-US" dirty="0" smtClean="0"/>
              <a:t>-</a:t>
            </a:r>
            <a:r>
              <a:rPr lang="en-US" dirty="0" err="1" smtClean="0"/>
              <a:t>Der</a:t>
            </a:r>
            <a:r>
              <a:rPr lang="en-US" dirty="0" smtClean="0"/>
              <a:t> Ton </a:t>
            </a:r>
            <a:r>
              <a:rPr lang="en-US" dirty="0" err="1" smtClean="0"/>
              <a:t>macht</a:t>
            </a:r>
            <a:r>
              <a:rPr lang="en-US" dirty="0" smtClean="0"/>
              <a:t> </a:t>
            </a:r>
            <a:r>
              <a:rPr lang="en-US" dirty="0" err="1" smtClean="0"/>
              <a:t>Musik</a:t>
            </a:r>
            <a:endParaRPr lang="en-US" dirty="0" smtClean="0"/>
          </a:p>
          <a:p>
            <a:endParaRPr lang="en-US" dirty="0"/>
          </a:p>
          <a:p>
            <a:r>
              <a:rPr lang="en-US" dirty="0" smtClean="0"/>
              <a:t>- </a:t>
            </a:r>
            <a:r>
              <a:rPr lang="en-US" dirty="0" err="1" smtClean="0"/>
              <a:t>Wer</a:t>
            </a:r>
            <a:r>
              <a:rPr lang="en-US" dirty="0" smtClean="0"/>
              <a:t> die  </a:t>
            </a:r>
            <a:r>
              <a:rPr lang="en-US" dirty="0" err="1" smtClean="0"/>
              <a:t>Musik</a:t>
            </a:r>
            <a:r>
              <a:rPr lang="en-US" dirty="0" smtClean="0"/>
              <a:t> </a:t>
            </a:r>
            <a:r>
              <a:rPr lang="en-US" dirty="0" err="1" smtClean="0"/>
              <a:t>bestellt</a:t>
            </a:r>
            <a:r>
              <a:rPr lang="en-US" dirty="0" smtClean="0"/>
              <a:t>, hat </a:t>
            </a:r>
            <a:r>
              <a:rPr lang="en-US" dirty="0" err="1" smtClean="0"/>
              <a:t>sie</a:t>
            </a:r>
            <a:r>
              <a:rPr lang="en-US" dirty="0" smtClean="0"/>
              <a:t> </a:t>
            </a:r>
            <a:r>
              <a:rPr lang="en-US" dirty="0" err="1" smtClean="0"/>
              <a:t>auch</a:t>
            </a:r>
            <a:r>
              <a:rPr lang="en-US" dirty="0" smtClean="0"/>
              <a:t> </a:t>
            </a:r>
            <a:r>
              <a:rPr lang="en-US" dirty="0" err="1" smtClean="0"/>
              <a:t>zu</a:t>
            </a:r>
            <a:r>
              <a:rPr lang="en-US" dirty="0" smtClean="0"/>
              <a:t> </a:t>
            </a:r>
            <a:r>
              <a:rPr lang="en-US" dirty="0" err="1" smtClean="0"/>
              <a:t>bezahlen</a:t>
            </a:r>
            <a:endParaRPr lang="ru-RU" dirty="0"/>
          </a:p>
        </p:txBody>
      </p:sp>
      <p:pic>
        <p:nvPicPr>
          <p:cNvPr id="6" name="Рисунок 5" descr="бакужан.png"/>
          <p:cNvPicPr>
            <a:picLocks noChangeAspect="1"/>
          </p:cNvPicPr>
          <p:nvPr/>
        </p:nvPicPr>
        <p:blipFill>
          <a:blip r:embed="rId2" cstate="print"/>
          <a:stretch>
            <a:fillRect/>
          </a:stretch>
        </p:blipFill>
        <p:spPr>
          <a:xfrm>
            <a:off x="6228184" y="1340768"/>
            <a:ext cx="2448272" cy="2520280"/>
          </a:xfrm>
          <a:prstGeom prst="rect">
            <a:avLst/>
          </a:prstGeom>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87216" y="0"/>
            <a:ext cx="7056784" cy="1196752"/>
          </a:xfrm>
        </p:spPr>
        <p:txBody>
          <a:bodyPr/>
          <a:lstStyle/>
          <a:p>
            <a:r>
              <a:rPr lang="en-US" dirty="0" err="1" smtClean="0">
                <a:solidFill>
                  <a:srgbClr val="FFC000"/>
                </a:solidFill>
              </a:rPr>
              <a:t>Jugendsprache</a:t>
            </a:r>
            <a:r>
              <a:rPr lang="en-US" dirty="0" smtClean="0">
                <a:solidFill>
                  <a:srgbClr val="FFC000"/>
                </a:solidFill>
              </a:rPr>
              <a:t> </a:t>
            </a:r>
            <a:r>
              <a:rPr lang="en-US" dirty="0" err="1" smtClean="0">
                <a:solidFill>
                  <a:srgbClr val="FFC000"/>
                </a:solidFill>
              </a:rPr>
              <a:t>ueber</a:t>
            </a:r>
            <a:r>
              <a:rPr lang="en-US" dirty="0" smtClean="0">
                <a:solidFill>
                  <a:srgbClr val="FFC000"/>
                </a:solidFill>
              </a:rPr>
              <a:t> </a:t>
            </a:r>
            <a:r>
              <a:rPr lang="en-US" dirty="0" err="1" smtClean="0">
                <a:solidFill>
                  <a:srgbClr val="FFC000"/>
                </a:solidFill>
              </a:rPr>
              <a:t>Musik</a:t>
            </a:r>
            <a:endParaRPr lang="ru-RU" dirty="0">
              <a:solidFill>
                <a:srgbClr val="FFC000"/>
              </a:solidFill>
            </a:endParaRPr>
          </a:p>
        </p:txBody>
      </p:sp>
      <p:sp>
        <p:nvSpPr>
          <p:cNvPr id="3" name="Содержимое 2"/>
          <p:cNvSpPr>
            <a:spLocks noGrp="1"/>
          </p:cNvSpPr>
          <p:nvPr>
            <p:ph sz="half" idx="1"/>
          </p:nvPr>
        </p:nvSpPr>
        <p:spPr>
          <a:xfrm>
            <a:off x="323528" y="908720"/>
            <a:ext cx="4038600" cy="4525963"/>
          </a:xfrm>
        </p:spPr>
        <p:txBody>
          <a:bodyPr>
            <a:normAutofit lnSpcReduction="10000"/>
          </a:bodyPr>
          <a:lstStyle/>
          <a:p>
            <a:r>
              <a:rPr lang="en-US" dirty="0" smtClean="0"/>
              <a:t> “ </a:t>
            </a:r>
            <a:r>
              <a:rPr lang="en-US" dirty="0" smtClean="0">
                <a:solidFill>
                  <a:srgbClr val="C00000"/>
                </a:solidFill>
              </a:rPr>
              <a:t>Mach </a:t>
            </a:r>
            <a:r>
              <a:rPr lang="en-US" dirty="0" err="1" smtClean="0">
                <a:solidFill>
                  <a:srgbClr val="C00000"/>
                </a:solidFill>
              </a:rPr>
              <a:t>doch</a:t>
            </a:r>
            <a:r>
              <a:rPr lang="en-US" dirty="0" smtClean="0">
                <a:solidFill>
                  <a:srgbClr val="C00000"/>
                </a:solidFill>
              </a:rPr>
              <a:t> mal Muck</a:t>
            </a:r>
            <a:r>
              <a:rPr lang="en-US" dirty="0" smtClean="0"/>
              <a:t>”= Mach </a:t>
            </a:r>
            <a:r>
              <a:rPr lang="en-US" dirty="0" err="1" smtClean="0"/>
              <a:t>doch</a:t>
            </a:r>
            <a:r>
              <a:rPr lang="en-US" dirty="0" smtClean="0"/>
              <a:t> </a:t>
            </a:r>
            <a:r>
              <a:rPr lang="en-US" dirty="0" err="1" smtClean="0"/>
              <a:t>Musik</a:t>
            </a:r>
            <a:endParaRPr lang="en-US" dirty="0" smtClean="0"/>
          </a:p>
          <a:p>
            <a:r>
              <a:rPr lang="en-US" dirty="0" smtClean="0"/>
              <a:t>“</a:t>
            </a:r>
            <a:r>
              <a:rPr lang="en-US" dirty="0" err="1" smtClean="0">
                <a:solidFill>
                  <a:srgbClr val="C00000"/>
                </a:solidFill>
              </a:rPr>
              <a:t>Ich</a:t>
            </a:r>
            <a:r>
              <a:rPr lang="en-US" dirty="0" smtClean="0">
                <a:solidFill>
                  <a:srgbClr val="C00000"/>
                </a:solidFill>
              </a:rPr>
              <a:t> </a:t>
            </a:r>
            <a:r>
              <a:rPr lang="en-US" dirty="0" err="1" smtClean="0">
                <a:solidFill>
                  <a:srgbClr val="C00000"/>
                </a:solidFill>
              </a:rPr>
              <a:t>steh</a:t>
            </a:r>
            <a:r>
              <a:rPr lang="en-US" dirty="0" smtClean="0">
                <a:solidFill>
                  <a:srgbClr val="C00000"/>
                </a:solidFill>
              </a:rPr>
              <a:t>’ total auf </a:t>
            </a:r>
            <a:r>
              <a:rPr lang="en-US" dirty="0" err="1" smtClean="0">
                <a:solidFill>
                  <a:srgbClr val="C00000"/>
                </a:solidFill>
              </a:rPr>
              <a:t>Tokio</a:t>
            </a:r>
            <a:r>
              <a:rPr lang="en-US" dirty="0" smtClean="0">
                <a:solidFill>
                  <a:srgbClr val="C00000"/>
                </a:solidFill>
              </a:rPr>
              <a:t> Hotel</a:t>
            </a:r>
            <a:r>
              <a:rPr lang="en-US" dirty="0" smtClean="0"/>
              <a:t>”= </a:t>
            </a:r>
            <a:r>
              <a:rPr lang="en-US" dirty="0" err="1" smtClean="0"/>
              <a:t>eine</a:t>
            </a:r>
            <a:r>
              <a:rPr lang="en-US" dirty="0" smtClean="0"/>
              <a:t> </a:t>
            </a:r>
            <a:r>
              <a:rPr lang="en-US" dirty="0" err="1" smtClean="0"/>
              <a:t>Musikgruppe</a:t>
            </a:r>
            <a:r>
              <a:rPr lang="en-US" dirty="0" smtClean="0"/>
              <a:t> </a:t>
            </a:r>
            <a:r>
              <a:rPr lang="en-US" dirty="0" err="1" smtClean="0"/>
              <a:t>gefaellt</a:t>
            </a:r>
            <a:r>
              <a:rPr lang="en-US" dirty="0" smtClean="0"/>
              <a:t> dir </a:t>
            </a:r>
            <a:r>
              <a:rPr lang="en-US" dirty="0" err="1" smtClean="0"/>
              <a:t>besonders</a:t>
            </a:r>
            <a:r>
              <a:rPr lang="en-US" dirty="0" smtClean="0"/>
              <a:t> </a:t>
            </a:r>
            <a:r>
              <a:rPr lang="en-US" dirty="0" err="1" smtClean="0"/>
              <a:t>gern</a:t>
            </a:r>
            <a:endParaRPr lang="en-US" dirty="0" smtClean="0"/>
          </a:p>
          <a:p>
            <a:r>
              <a:rPr lang="en-US" dirty="0" smtClean="0"/>
              <a:t>“</a:t>
            </a:r>
            <a:r>
              <a:rPr lang="en-US" dirty="0" err="1" smtClean="0">
                <a:solidFill>
                  <a:srgbClr val="C00000"/>
                </a:solidFill>
              </a:rPr>
              <a:t>Der</a:t>
            </a:r>
            <a:r>
              <a:rPr lang="en-US" dirty="0" smtClean="0">
                <a:solidFill>
                  <a:srgbClr val="C00000"/>
                </a:solidFill>
              </a:rPr>
              <a:t> Song </a:t>
            </a:r>
            <a:r>
              <a:rPr lang="en-US" dirty="0" err="1" smtClean="0">
                <a:solidFill>
                  <a:srgbClr val="C00000"/>
                </a:solidFill>
              </a:rPr>
              <a:t>ist</a:t>
            </a:r>
            <a:r>
              <a:rPr lang="en-US" dirty="0" smtClean="0">
                <a:solidFill>
                  <a:srgbClr val="C00000"/>
                </a:solidFill>
              </a:rPr>
              <a:t> </a:t>
            </a:r>
            <a:r>
              <a:rPr lang="en-US" dirty="0" err="1" smtClean="0"/>
              <a:t>hamma</a:t>
            </a:r>
            <a:r>
              <a:rPr lang="en-US" dirty="0" smtClean="0"/>
              <a:t>”=Das Lied </a:t>
            </a:r>
            <a:r>
              <a:rPr lang="en-US" dirty="0" err="1" smtClean="0"/>
              <a:t>ist</a:t>
            </a:r>
            <a:r>
              <a:rPr lang="en-US" dirty="0" smtClean="0"/>
              <a:t> toll</a:t>
            </a:r>
            <a:endParaRPr lang="ru-RU" dirty="0"/>
          </a:p>
        </p:txBody>
      </p:sp>
      <p:sp>
        <p:nvSpPr>
          <p:cNvPr id="4" name="Содержимое 3"/>
          <p:cNvSpPr>
            <a:spLocks noGrp="1"/>
          </p:cNvSpPr>
          <p:nvPr>
            <p:ph sz="half" idx="2"/>
          </p:nvPr>
        </p:nvSpPr>
        <p:spPr/>
        <p:txBody>
          <a:bodyPr>
            <a:normAutofit lnSpcReduction="10000"/>
          </a:bodyPr>
          <a:lstStyle/>
          <a:p>
            <a:r>
              <a:rPr lang="en-US" dirty="0" smtClean="0">
                <a:solidFill>
                  <a:srgbClr val="C00000"/>
                </a:solidFill>
              </a:rPr>
              <a:t>“ </a:t>
            </a:r>
            <a:r>
              <a:rPr lang="en-US" dirty="0" err="1" smtClean="0">
                <a:solidFill>
                  <a:srgbClr val="C00000"/>
                </a:solidFill>
              </a:rPr>
              <a:t>Ohrwuermer</a:t>
            </a:r>
            <a:r>
              <a:rPr lang="en-US" dirty="0" smtClean="0"/>
              <a:t>”=</a:t>
            </a:r>
            <a:r>
              <a:rPr lang="en-US" dirty="0" err="1" smtClean="0"/>
              <a:t>ein</a:t>
            </a:r>
            <a:r>
              <a:rPr lang="en-US" dirty="0" smtClean="0"/>
              <a:t> Hit/</a:t>
            </a:r>
            <a:r>
              <a:rPr lang="en-US" dirty="0" err="1" smtClean="0"/>
              <a:t>Melodie</a:t>
            </a:r>
            <a:r>
              <a:rPr lang="en-US" dirty="0" smtClean="0"/>
              <a:t> </a:t>
            </a:r>
            <a:r>
              <a:rPr lang="en-US" dirty="0" err="1" smtClean="0"/>
              <a:t>lange</a:t>
            </a:r>
            <a:r>
              <a:rPr lang="en-US" dirty="0" smtClean="0"/>
              <a:t> </a:t>
            </a:r>
            <a:r>
              <a:rPr lang="en-US" dirty="0" err="1" smtClean="0"/>
              <a:t>imOhr</a:t>
            </a:r>
            <a:r>
              <a:rPr lang="en-US" dirty="0" smtClean="0"/>
              <a:t> hat</a:t>
            </a:r>
          </a:p>
          <a:p>
            <a:r>
              <a:rPr lang="en-US" dirty="0" smtClean="0"/>
              <a:t>“</a:t>
            </a:r>
            <a:r>
              <a:rPr lang="en-US" dirty="0" err="1" smtClean="0">
                <a:solidFill>
                  <a:srgbClr val="C00000"/>
                </a:solidFill>
              </a:rPr>
              <a:t>Kaufhausmusik</a:t>
            </a:r>
            <a:r>
              <a:rPr lang="en-US" dirty="0" smtClean="0"/>
              <a:t>”= </a:t>
            </a:r>
            <a:r>
              <a:rPr lang="en-US" dirty="0" err="1" smtClean="0"/>
              <a:t>langweilige</a:t>
            </a:r>
            <a:r>
              <a:rPr lang="en-US" dirty="0" smtClean="0"/>
              <a:t> </a:t>
            </a:r>
            <a:r>
              <a:rPr lang="en-US" dirty="0" err="1" smtClean="0"/>
              <a:t>Popmusik</a:t>
            </a:r>
            <a:endParaRPr lang="en-US" dirty="0" smtClean="0"/>
          </a:p>
          <a:p>
            <a:r>
              <a:rPr lang="en-US" dirty="0" smtClean="0"/>
              <a:t>“</a:t>
            </a:r>
            <a:r>
              <a:rPr lang="en-US" dirty="0" err="1" smtClean="0">
                <a:solidFill>
                  <a:srgbClr val="C00000"/>
                </a:solidFill>
              </a:rPr>
              <a:t>Disse</a:t>
            </a:r>
            <a:r>
              <a:rPr lang="en-US" dirty="0" smtClean="0">
                <a:solidFill>
                  <a:srgbClr val="C00000"/>
                </a:solidFill>
              </a:rPr>
              <a:t>”</a:t>
            </a:r>
            <a:r>
              <a:rPr lang="en-US" dirty="0" smtClean="0"/>
              <a:t>= </a:t>
            </a:r>
            <a:r>
              <a:rPr lang="en-US" dirty="0" err="1" smtClean="0"/>
              <a:t>Diskothek</a:t>
            </a:r>
            <a:endParaRPr lang="en-US" dirty="0" smtClean="0"/>
          </a:p>
          <a:p>
            <a:r>
              <a:rPr lang="en-US" dirty="0" smtClean="0"/>
              <a:t>”</a:t>
            </a:r>
            <a:r>
              <a:rPr lang="en-US" dirty="0" err="1" smtClean="0">
                <a:solidFill>
                  <a:srgbClr val="C00000"/>
                </a:solidFill>
              </a:rPr>
              <a:t>clubben</a:t>
            </a:r>
            <a:r>
              <a:rPr lang="en-US" dirty="0" smtClean="0"/>
              <a:t>”-</a:t>
            </a:r>
            <a:r>
              <a:rPr lang="en-US" dirty="0" err="1" smtClean="0"/>
              <a:t>Elektrofans</a:t>
            </a:r>
            <a:endParaRPr lang="en-US" dirty="0" smtClean="0"/>
          </a:p>
          <a:p>
            <a:r>
              <a:rPr lang="en-US" dirty="0" smtClean="0"/>
              <a:t>“</a:t>
            </a:r>
            <a:r>
              <a:rPr lang="en-US" dirty="0" err="1" smtClean="0">
                <a:solidFill>
                  <a:srgbClr val="C00000"/>
                </a:solidFill>
              </a:rPr>
              <a:t>rocken</a:t>
            </a:r>
            <a:r>
              <a:rPr lang="en-US" dirty="0" smtClean="0"/>
              <a:t>”- Indies</a:t>
            </a:r>
          </a:p>
          <a:p>
            <a:r>
              <a:rPr lang="en-US" dirty="0" smtClean="0"/>
              <a:t>“</a:t>
            </a:r>
            <a:r>
              <a:rPr lang="en-US" dirty="0" err="1" smtClean="0">
                <a:solidFill>
                  <a:srgbClr val="C00000"/>
                </a:solidFill>
              </a:rPr>
              <a:t>pogen</a:t>
            </a:r>
            <a:r>
              <a:rPr lang="en-US" dirty="0" smtClean="0">
                <a:solidFill>
                  <a:srgbClr val="C00000"/>
                </a:solidFill>
              </a:rPr>
              <a:t>’-</a:t>
            </a:r>
            <a:r>
              <a:rPr lang="en-US" dirty="0" smtClean="0"/>
              <a:t>Punks</a:t>
            </a:r>
          </a:p>
          <a:p>
            <a:r>
              <a:rPr lang="en-US" dirty="0" smtClean="0"/>
              <a:t>“</a:t>
            </a:r>
            <a:r>
              <a:rPr lang="en-US" dirty="0" err="1" smtClean="0">
                <a:solidFill>
                  <a:srgbClr val="C00000"/>
                </a:solidFill>
              </a:rPr>
              <a:t>moschen</a:t>
            </a:r>
            <a:r>
              <a:rPr lang="en-US" dirty="0" smtClean="0"/>
              <a:t>”-</a:t>
            </a:r>
            <a:r>
              <a:rPr lang="en-US" dirty="0" err="1" smtClean="0"/>
              <a:t>Metallen</a:t>
            </a:r>
            <a:endParaRPr lang="en-US" dirty="0" smtClean="0"/>
          </a:p>
          <a:p>
            <a:endParaRPr lang="en-US" dirty="0" smtClean="0"/>
          </a:p>
          <a:p>
            <a:endParaRPr lang="ru-RU" dirty="0"/>
          </a:p>
        </p:txBody>
      </p:sp>
      <p:pic>
        <p:nvPicPr>
          <p:cNvPr id="3074" name="Picture 2" descr="IMG_3070"/>
          <p:cNvPicPr>
            <a:picLocks noChangeAspect="1" noChangeArrowheads="1"/>
          </p:cNvPicPr>
          <p:nvPr/>
        </p:nvPicPr>
        <p:blipFill>
          <a:blip r:embed="rId2" cstate="print"/>
          <a:srcRect/>
          <a:stretch>
            <a:fillRect/>
          </a:stretch>
        </p:blipFill>
        <p:spPr bwMode="auto">
          <a:xfrm>
            <a:off x="0" y="4985792"/>
            <a:ext cx="3744416" cy="1872208"/>
          </a:xfrm>
          <a:prstGeom prst="rect">
            <a:avLst/>
          </a:prstGeom>
          <a:noFill/>
        </p:spPr>
      </p:pic>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err="1" smtClean="0">
                <a:solidFill>
                  <a:schemeClr val="accent2">
                    <a:lumMod val="75000"/>
                  </a:schemeClr>
                </a:solidFill>
              </a:rPr>
              <a:t>Bitte</a:t>
            </a:r>
            <a:r>
              <a:rPr lang="en-US" dirty="0" smtClean="0">
                <a:solidFill>
                  <a:schemeClr val="accent2">
                    <a:lumMod val="75000"/>
                  </a:schemeClr>
                </a:solidFill>
              </a:rPr>
              <a:t> </a:t>
            </a:r>
            <a:r>
              <a:rPr lang="en-US" dirty="0" err="1" smtClean="0">
                <a:solidFill>
                  <a:schemeClr val="accent2">
                    <a:lumMod val="75000"/>
                  </a:schemeClr>
                </a:solidFill>
              </a:rPr>
              <a:t>hoeren</a:t>
            </a:r>
            <a:r>
              <a:rPr lang="en-US" dirty="0" smtClean="0">
                <a:solidFill>
                  <a:schemeClr val="accent2">
                    <a:lumMod val="75000"/>
                  </a:schemeClr>
                </a:solidFill>
              </a:rPr>
              <a:t> </a:t>
            </a:r>
            <a:r>
              <a:rPr lang="en-US" dirty="0" err="1" smtClean="0">
                <a:solidFill>
                  <a:schemeClr val="accent2">
                    <a:lumMod val="75000"/>
                  </a:schemeClr>
                </a:solidFill>
              </a:rPr>
              <a:t>Sie</a:t>
            </a:r>
            <a:r>
              <a:rPr lang="en-US" dirty="0" smtClean="0">
                <a:solidFill>
                  <a:schemeClr val="accent2">
                    <a:lumMod val="75000"/>
                  </a:schemeClr>
                </a:solidFill>
              </a:rPr>
              <a:t>: </a:t>
            </a:r>
            <a:r>
              <a:rPr lang="en-US" dirty="0" err="1" smtClean="0">
                <a:solidFill>
                  <a:schemeClr val="accent2">
                    <a:lumMod val="75000"/>
                  </a:schemeClr>
                </a:solidFill>
              </a:rPr>
              <a:t>welche</a:t>
            </a:r>
            <a:r>
              <a:rPr lang="en-US" dirty="0" smtClean="0">
                <a:solidFill>
                  <a:schemeClr val="accent2">
                    <a:lumMod val="75000"/>
                  </a:schemeClr>
                </a:solidFill>
              </a:rPr>
              <a:t> </a:t>
            </a:r>
            <a:r>
              <a:rPr lang="en-US" dirty="0" err="1" smtClean="0">
                <a:solidFill>
                  <a:schemeClr val="accent2">
                    <a:lumMod val="75000"/>
                  </a:schemeClr>
                </a:solidFill>
              </a:rPr>
              <a:t>Gefuehle</a:t>
            </a:r>
            <a:r>
              <a:rPr lang="en-US" dirty="0" smtClean="0">
                <a:solidFill>
                  <a:schemeClr val="accent2">
                    <a:lumMod val="75000"/>
                  </a:schemeClr>
                </a:solidFill>
              </a:rPr>
              <a:t> </a:t>
            </a:r>
            <a:r>
              <a:rPr lang="en-US" dirty="0" err="1" smtClean="0">
                <a:solidFill>
                  <a:schemeClr val="accent2">
                    <a:lumMod val="75000"/>
                  </a:schemeClr>
                </a:solidFill>
              </a:rPr>
              <a:t>ruft</a:t>
            </a:r>
            <a:r>
              <a:rPr lang="en-US" dirty="0" smtClean="0">
                <a:solidFill>
                  <a:schemeClr val="accent2">
                    <a:lumMod val="75000"/>
                  </a:schemeClr>
                </a:solidFill>
              </a:rPr>
              <a:t> die </a:t>
            </a:r>
            <a:r>
              <a:rPr lang="en-US" dirty="0" err="1" smtClean="0">
                <a:solidFill>
                  <a:schemeClr val="accent2">
                    <a:lumMod val="75000"/>
                  </a:schemeClr>
                </a:solidFill>
              </a:rPr>
              <a:t>Misik</a:t>
            </a:r>
            <a:r>
              <a:rPr lang="en-US" dirty="0" smtClean="0">
                <a:solidFill>
                  <a:schemeClr val="accent2">
                    <a:lumMod val="75000"/>
                  </a:schemeClr>
                </a:solidFill>
              </a:rPr>
              <a:t>?</a:t>
            </a:r>
            <a:endParaRPr lang="ru-RU" dirty="0">
              <a:solidFill>
                <a:schemeClr val="accent2">
                  <a:lumMod val="75000"/>
                </a:schemeClr>
              </a:solidFill>
            </a:endParaRPr>
          </a:p>
        </p:txBody>
      </p:sp>
      <p:sp>
        <p:nvSpPr>
          <p:cNvPr id="3" name="Содержимое 2"/>
          <p:cNvSpPr>
            <a:spLocks noGrp="1"/>
          </p:cNvSpPr>
          <p:nvPr>
            <p:ph sz="half" idx="1"/>
          </p:nvPr>
        </p:nvSpPr>
        <p:spPr/>
        <p:txBody>
          <a:bodyPr>
            <a:normAutofit lnSpcReduction="10000"/>
          </a:bodyPr>
          <a:lstStyle/>
          <a:p>
            <a:r>
              <a:rPr lang="en-US" i="1" dirty="0" err="1" smtClean="0">
                <a:solidFill>
                  <a:srgbClr val="00B050"/>
                </a:solidFill>
              </a:rPr>
              <a:t>Deichkind</a:t>
            </a:r>
            <a:endParaRPr lang="en-US" i="1" dirty="0" smtClean="0">
              <a:solidFill>
                <a:srgbClr val="00B050"/>
              </a:solidFill>
            </a:endParaRPr>
          </a:p>
          <a:p>
            <a:endParaRPr lang="en-US" i="1" dirty="0" smtClean="0">
              <a:solidFill>
                <a:srgbClr val="00B050"/>
              </a:solidFill>
            </a:endParaRPr>
          </a:p>
          <a:p>
            <a:r>
              <a:rPr lang="en-US" i="1" dirty="0" smtClean="0">
                <a:solidFill>
                  <a:srgbClr val="00B050"/>
                </a:solidFill>
              </a:rPr>
              <a:t>MIA</a:t>
            </a:r>
          </a:p>
          <a:p>
            <a:endParaRPr lang="en-US" i="1" dirty="0" smtClean="0">
              <a:solidFill>
                <a:srgbClr val="00B050"/>
              </a:solidFill>
            </a:endParaRPr>
          </a:p>
          <a:p>
            <a:r>
              <a:rPr lang="en-US" i="1" dirty="0" smtClean="0">
                <a:solidFill>
                  <a:srgbClr val="00B050"/>
                </a:solidFill>
              </a:rPr>
              <a:t>Die </a:t>
            </a:r>
            <a:r>
              <a:rPr lang="en-US" i="1" dirty="0" err="1" smtClean="0">
                <a:solidFill>
                  <a:srgbClr val="00B050"/>
                </a:solidFill>
              </a:rPr>
              <a:t>fantastischen</a:t>
            </a:r>
            <a:r>
              <a:rPr lang="en-US" i="1" dirty="0" smtClean="0">
                <a:solidFill>
                  <a:srgbClr val="00B050"/>
                </a:solidFill>
              </a:rPr>
              <a:t> </a:t>
            </a:r>
            <a:r>
              <a:rPr lang="en-US" i="1" dirty="0" err="1" smtClean="0">
                <a:solidFill>
                  <a:srgbClr val="00B050"/>
                </a:solidFill>
              </a:rPr>
              <a:t>Vier</a:t>
            </a:r>
            <a:endParaRPr lang="en-US" i="1" dirty="0" smtClean="0">
              <a:solidFill>
                <a:srgbClr val="00B050"/>
              </a:solidFill>
            </a:endParaRPr>
          </a:p>
          <a:p>
            <a:endParaRPr lang="en-US" i="1" dirty="0" smtClean="0">
              <a:solidFill>
                <a:srgbClr val="00B050"/>
              </a:solidFill>
            </a:endParaRPr>
          </a:p>
          <a:p>
            <a:r>
              <a:rPr lang="en-US" i="1" dirty="0" err="1" smtClean="0">
                <a:solidFill>
                  <a:srgbClr val="00B050"/>
                </a:solidFill>
              </a:rPr>
              <a:t>Silbermond</a:t>
            </a:r>
            <a:endParaRPr lang="en-US" i="1" dirty="0" smtClean="0">
              <a:solidFill>
                <a:srgbClr val="00B050"/>
              </a:solidFill>
            </a:endParaRPr>
          </a:p>
          <a:p>
            <a:endParaRPr lang="en-US" i="1" dirty="0" smtClean="0">
              <a:solidFill>
                <a:srgbClr val="00B050"/>
              </a:solidFill>
            </a:endParaRPr>
          </a:p>
          <a:p>
            <a:r>
              <a:rPr lang="en-US" i="1" dirty="0" err="1" smtClean="0">
                <a:solidFill>
                  <a:srgbClr val="00B050"/>
                </a:solidFill>
              </a:rPr>
              <a:t>Wir</a:t>
            </a:r>
            <a:r>
              <a:rPr lang="en-US" i="1" dirty="0" smtClean="0">
                <a:solidFill>
                  <a:srgbClr val="00B050"/>
                </a:solidFill>
              </a:rPr>
              <a:t> </a:t>
            </a:r>
            <a:r>
              <a:rPr lang="en-US" i="1" dirty="0" err="1" smtClean="0">
                <a:solidFill>
                  <a:srgbClr val="00B050"/>
                </a:solidFill>
              </a:rPr>
              <a:t>sind</a:t>
            </a:r>
            <a:r>
              <a:rPr lang="en-US" i="1" dirty="0" smtClean="0">
                <a:solidFill>
                  <a:srgbClr val="00B050"/>
                </a:solidFill>
              </a:rPr>
              <a:t> </a:t>
            </a:r>
            <a:r>
              <a:rPr lang="en-US" i="1" dirty="0" err="1" smtClean="0">
                <a:solidFill>
                  <a:srgbClr val="00B050"/>
                </a:solidFill>
              </a:rPr>
              <a:t>Helden</a:t>
            </a:r>
            <a:endParaRPr lang="ru-RU" i="1" dirty="0">
              <a:solidFill>
                <a:srgbClr val="00B050"/>
              </a:solidFill>
            </a:endParaRPr>
          </a:p>
        </p:txBody>
      </p:sp>
      <p:sp>
        <p:nvSpPr>
          <p:cNvPr id="4" name="Содержимое 3"/>
          <p:cNvSpPr>
            <a:spLocks noGrp="1"/>
          </p:cNvSpPr>
          <p:nvPr>
            <p:ph sz="half" idx="2"/>
          </p:nvPr>
        </p:nvSpPr>
        <p:spPr/>
        <p:txBody>
          <a:bodyPr>
            <a:normAutofit lnSpcReduction="10000"/>
          </a:bodyPr>
          <a:lstStyle/>
          <a:p>
            <a:r>
              <a:rPr lang="en-US" b="1" dirty="0" err="1" smtClean="0">
                <a:solidFill>
                  <a:srgbClr val="FF0000"/>
                </a:solidFill>
              </a:rPr>
              <a:t>Freude</a:t>
            </a:r>
            <a:r>
              <a:rPr lang="en-US" b="1" dirty="0" smtClean="0">
                <a:solidFill>
                  <a:srgbClr val="FF0000"/>
                </a:solidFill>
              </a:rPr>
              <a:t>/</a:t>
            </a:r>
            <a:r>
              <a:rPr lang="en-US" b="1" dirty="0" err="1" smtClean="0">
                <a:solidFill>
                  <a:srgbClr val="FF0000"/>
                </a:solidFill>
              </a:rPr>
              <a:t>Trauigkeit</a:t>
            </a:r>
            <a:endParaRPr lang="en-US" b="1" dirty="0" smtClean="0">
              <a:solidFill>
                <a:srgbClr val="FF0000"/>
              </a:solidFill>
            </a:endParaRPr>
          </a:p>
          <a:p>
            <a:r>
              <a:rPr lang="en-US" b="1" dirty="0" err="1" smtClean="0">
                <a:solidFill>
                  <a:srgbClr val="FF0000"/>
                </a:solidFill>
              </a:rPr>
              <a:t>Enttauschung</a:t>
            </a:r>
            <a:endParaRPr lang="en-US" b="1" dirty="0" smtClean="0">
              <a:solidFill>
                <a:srgbClr val="FF0000"/>
              </a:solidFill>
            </a:endParaRPr>
          </a:p>
          <a:p>
            <a:r>
              <a:rPr lang="en-US" b="1" dirty="0" err="1" smtClean="0">
                <a:solidFill>
                  <a:srgbClr val="FF0000"/>
                </a:solidFill>
              </a:rPr>
              <a:t>Lustig</a:t>
            </a:r>
            <a:endParaRPr lang="en-US" b="1" dirty="0" smtClean="0">
              <a:solidFill>
                <a:srgbClr val="FF0000"/>
              </a:solidFill>
            </a:endParaRPr>
          </a:p>
          <a:p>
            <a:r>
              <a:rPr lang="en-US" b="1" dirty="0" err="1" smtClean="0">
                <a:solidFill>
                  <a:srgbClr val="FF0000"/>
                </a:solidFill>
              </a:rPr>
              <a:t>Stressig</a:t>
            </a:r>
            <a:endParaRPr lang="en-US" b="1" dirty="0" smtClean="0">
              <a:solidFill>
                <a:srgbClr val="FF0000"/>
              </a:solidFill>
            </a:endParaRPr>
          </a:p>
          <a:p>
            <a:r>
              <a:rPr lang="en-US" b="1" dirty="0" err="1" smtClean="0">
                <a:solidFill>
                  <a:srgbClr val="FF0000"/>
                </a:solidFill>
              </a:rPr>
              <a:t>Depressiv</a:t>
            </a:r>
            <a:endParaRPr lang="en-US" b="1" dirty="0" smtClean="0">
              <a:solidFill>
                <a:srgbClr val="FF0000"/>
              </a:solidFill>
            </a:endParaRPr>
          </a:p>
          <a:p>
            <a:r>
              <a:rPr lang="en-US" b="1" dirty="0" err="1" smtClean="0">
                <a:solidFill>
                  <a:srgbClr val="FF0000"/>
                </a:solidFill>
              </a:rPr>
              <a:t>Romantisch</a:t>
            </a:r>
            <a:endParaRPr lang="en-US" b="1" dirty="0" smtClean="0">
              <a:solidFill>
                <a:srgbClr val="FF0000"/>
              </a:solidFill>
            </a:endParaRPr>
          </a:p>
          <a:p>
            <a:r>
              <a:rPr lang="en-US" b="1" dirty="0" err="1" smtClean="0">
                <a:solidFill>
                  <a:srgbClr val="FF0000"/>
                </a:solidFill>
              </a:rPr>
              <a:t>Zombisch</a:t>
            </a:r>
            <a:endParaRPr lang="en-US" b="1" dirty="0" smtClean="0">
              <a:solidFill>
                <a:srgbClr val="FF0000"/>
              </a:solidFill>
            </a:endParaRPr>
          </a:p>
          <a:p>
            <a:r>
              <a:rPr lang="en-US" b="1" dirty="0" err="1" smtClean="0">
                <a:solidFill>
                  <a:srgbClr val="FF0000"/>
                </a:solidFill>
              </a:rPr>
              <a:t>Melodisch</a:t>
            </a:r>
            <a:endParaRPr lang="en-US" b="1" dirty="0" smtClean="0">
              <a:solidFill>
                <a:srgbClr val="FF0000"/>
              </a:solidFill>
            </a:endParaRPr>
          </a:p>
          <a:p>
            <a:r>
              <a:rPr lang="en-US" b="1" dirty="0" err="1" smtClean="0">
                <a:solidFill>
                  <a:srgbClr val="FF0000"/>
                </a:solidFill>
              </a:rPr>
              <a:t>Optimistisch</a:t>
            </a:r>
            <a:endParaRPr lang="en-US" b="1" dirty="0" smtClean="0">
              <a:solidFill>
                <a:srgbClr val="FF0000"/>
              </a:solidFill>
            </a:endParaRPr>
          </a:p>
          <a:p>
            <a:endParaRPr lang="ru-RU" dirty="0"/>
          </a:p>
        </p:txBody>
      </p:sp>
      <p:pic>
        <p:nvPicPr>
          <p:cNvPr id="1027" name="Picture 3"/>
          <p:cNvPicPr>
            <a:picLocks noChangeAspect="1" noChangeArrowheads="1"/>
          </p:cNvPicPr>
          <p:nvPr/>
        </p:nvPicPr>
        <p:blipFill>
          <a:blip r:embed="rId2" cstate="print"/>
          <a:srcRect/>
          <a:stretch>
            <a:fillRect/>
          </a:stretch>
        </p:blipFill>
        <p:spPr bwMode="auto">
          <a:xfrm>
            <a:off x="7000875" y="5429250"/>
            <a:ext cx="2143125" cy="14287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3105835"/>
            <a:ext cx="4572000" cy="646331"/>
          </a:xfrm>
          <a:prstGeom prst="rect">
            <a:avLst/>
          </a:prstGeom>
        </p:spPr>
        <p:txBody>
          <a:bodyPr>
            <a:spAutoFit/>
          </a:bodyPr>
          <a:lstStyle/>
          <a:p>
            <a:r>
              <a:rPr lang="en-US" dirty="0" err="1" smtClean="0">
                <a:solidFill>
                  <a:schemeClr val="bg2">
                    <a:lumMod val="50000"/>
                  </a:schemeClr>
                </a:solidFill>
              </a:rPr>
              <a:t>Seit</a:t>
            </a:r>
            <a:r>
              <a:rPr lang="en-US" dirty="0" smtClean="0">
                <a:solidFill>
                  <a:schemeClr val="bg2">
                    <a:lumMod val="50000"/>
                  </a:schemeClr>
                </a:solidFill>
              </a:rPr>
              <a:t> 2005 </a:t>
            </a:r>
            <a:r>
              <a:rPr lang="en-US" dirty="0" err="1" smtClean="0">
                <a:solidFill>
                  <a:schemeClr val="bg2">
                    <a:lumMod val="50000"/>
                  </a:schemeClr>
                </a:solidFill>
              </a:rPr>
              <a:t>gibt</a:t>
            </a:r>
            <a:r>
              <a:rPr lang="en-US" dirty="0" smtClean="0">
                <a:solidFill>
                  <a:schemeClr val="bg2">
                    <a:lumMod val="50000"/>
                  </a:schemeClr>
                </a:solidFill>
              </a:rPr>
              <a:t> </a:t>
            </a:r>
            <a:r>
              <a:rPr lang="en-US" dirty="0" err="1" smtClean="0">
                <a:solidFill>
                  <a:schemeClr val="bg2">
                    <a:lumMod val="50000"/>
                  </a:schemeClr>
                </a:solidFill>
              </a:rPr>
              <a:t>es</a:t>
            </a:r>
            <a:r>
              <a:rPr lang="en-US" dirty="0" smtClean="0">
                <a:solidFill>
                  <a:schemeClr val="bg2">
                    <a:lumMod val="50000"/>
                  </a:schemeClr>
                </a:solidFill>
              </a:rPr>
              <a:t> in </a:t>
            </a:r>
            <a:r>
              <a:rPr lang="en-US" dirty="0" err="1" smtClean="0">
                <a:solidFill>
                  <a:schemeClr val="bg2">
                    <a:lumMod val="50000"/>
                  </a:schemeClr>
                </a:solidFill>
              </a:rPr>
              <a:t>Deutschland”Bundesvision</a:t>
            </a:r>
            <a:r>
              <a:rPr lang="en-US" dirty="0" smtClean="0">
                <a:solidFill>
                  <a:schemeClr val="bg2">
                    <a:lumMod val="50000"/>
                  </a:schemeClr>
                </a:solidFill>
              </a:rPr>
              <a:t> Song Contest</a:t>
            </a:r>
            <a:endParaRPr lang="ru-RU" dirty="0">
              <a:solidFill>
                <a:schemeClr val="bg2">
                  <a:lumMod val="50000"/>
                </a:schemeClr>
              </a:solidFill>
            </a:endParaRPr>
          </a:p>
        </p:txBody>
      </p:sp>
      <p:pic>
        <p:nvPicPr>
          <p:cNvPr id="1026" name="Picture 2" descr="http://go.mail.ru/imgpreview?key=http%3A//donbass.ua/multimedia/images/content/2011/05/12/eurovision/Lena%5FMeyer-Landrut.jpg&amp;mb=imgdb_preview_26&amp;q=90&amp;w=168"/>
          <p:cNvPicPr>
            <a:picLocks noChangeAspect="1" noChangeArrowheads="1"/>
          </p:cNvPicPr>
          <p:nvPr/>
        </p:nvPicPr>
        <p:blipFill>
          <a:blip r:embed="rId2" cstate="print"/>
          <a:srcRect/>
          <a:stretch>
            <a:fillRect/>
          </a:stretch>
        </p:blipFill>
        <p:spPr bwMode="auto">
          <a:xfrm>
            <a:off x="467544" y="3861048"/>
            <a:ext cx="1600200" cy="2266951"/>
          </a:xfrm>
          <a:prstGeom prst="rect">
            <a:avLst/>
          </a:prstGeom>
          <a:noFill/>
        </p:spPr>
      </p:pic>
      <p:pic>
        <p:nvPicPr>
          <p:cNvPr id="1028" name="Picture 4" descr="http://go.mail.ru/imgpreview?key=http%3A//yousmi.by/images/photorep/1275151901534/15.jpg&amp;mb=imgdb_preview_85&amp;q=90&amp;w=231"/>
          <p:cNvPicPr>
            <a:picLocks noChangeAspect="1" noChangeArrowheads="1"/>
          </p:cNvPicPr>
          <p:nvPr/>
        </p:nvPicPr>
        <p:blipFill>
          <a:blip r:embed="rId3" cstate="print"/>
          <a:srcRect/>
          <a:stretch>
            <a:fillRect/>
          </a:stretch>
        </p:blipFill>
        <p:spPr bwMode="auto">
          <a:xfrm>
            <a:off x="6732240" y="1340768"/>
            <a:ext cx="2200275" cy="1647825"/>
          </a:xfrm>
          <a:prstGeom prst="rect">
            <a:avLst/>
          </a:prstGeom>
          <a:noFill/>
        </p:spPr>
      </p:pic>
      <p:sp>
        <p:nvSpPr>
          <p:cNvPr id="5" name="Прямоугольник 4"/>
          <p:cNvSpPr/>
          <p:nvPr/>
        </p:nvSpPr>
        <p:spPr>
          <a:xfrm>
            <a:off x="2339752" y="764704"/>
            <a:ext cx="2811926" cy="707886"/>
          </a:xfrm>
          <a:prstGeom prst="rect">
            <a:avLst/>
          </a:prstGeom>
        </p:spPr>
        <p:txBody>
          <a:bodyPr wrap="square">
            <a:spAutoFit/>
          </a:bodyPr>
          <a:lstStyle/>
          <a:p>
            <a:r>
              <a:rPr lang="en-US" sz="4000" dirty="0" smtClean="0">
                <a:solidFill>
                  <a:srgbClr val="C00000"/>
                </a:solidFill>
              </a:rPr>
              <a:t>Eurovision</a:t>
            </a:r>
            <a:endParaRPr lang="ru-RU" sz="4000" dirty="0">
              <a:solidFill>
                <a:srgbClr val="C00000"/>
              </a:solidFill>
            </a:endParaRPr>
          </a:p>
        </p:txBody>
      </p:sp>
      <p:pic>
        <p:nvPicPr>
          <p:cNvPr id="1030" name="Picture 6" descr="http://go.mail.ru/imgpreview?key=http%3A//great.az/uploads/posts/2012-01/1327578842%5Fthemeart%5Ffull%5Fhorizontal%5Fwhite.jpg&amp;mb=imgdb_preview_60&amp;q=90&amp;w=143"/>
          <p:cNvPicPr>
            <a:picLocks noChangeAspect="1" noChangeArrowheads="1"/>
          </p:cNvPicPr>
          <p:nvPr/>
        </p:nvPicPr>
        <p:blipFill>
          <a:blip r:embed="rId4" cstate="print"/>
          <a:srcRect/>
          <a:stretch>
            <a:fillRect/>
          </a:stretch>
        </p:blipFill>
        <p:spPr bwMode="auto">
          <a:xfrm>
            <a:off x="2195736" y="1772816"/>
            <a:ext cx="3456384" cy="1296144"/>
          </a:xfrm>
          <a:prstGeom prst="rect">
            <a:avLst/>
          </a:prstGeom>
          <a:noFill/>
        </p:spPr>
      </p:pic>
      <p:pic>
        <p:nvPicPr>
          <p:cNvPr id="1032" name="Picture 8" descr="http://go.mail.ru/imgpreview?key=http%3A//1news.az/images/articles/2012/01/25/2724969300449.jpg&amp;mb=imgdb_preview_101&amp;q=90&amp;w=142"/>
          <p:cNvPicPr>
            <a:picLocks noChangeAspect="1" noChangeArrowheads="1"/>
          </p:cNvPicPr>
          <p:nvPr/>
        </p:nvPicPr>
        <p:blipFill>
          <a:blip r:embed="rId5" cstate="print"/>
          <a:srcRect/>
          <a:stretch>
            <a:fillRect/>
          </a:stretch>
        </p:blipFill>
        <p:spPr bwMode="auto">
          <a:xfrm rot="307674">
            <a:off x="4363497" y="4391383"/>
            <a:ext cx="3474001" cy="2239621"/>
          </a:xfrm>
          <a:prstGeom prst="rect">
            <a:avLst/>
          </a:prstGeom>
          <a:noFill/>
        </p:spPr>
      </p:pic>
      <p:pic>
        <p:nvPicPr>
          <p:cNvPr id="1034" name="Picture 10" descr="http://go.mail.ru/imgpreview?key=http%3A//muzklip.net/%5Fpu/32/27558628.jpg&amp;mb=imgdb_preview_41&amp;q=90&amp;w=142"/>
          <p:cNvPicPr>
            <a:picLocks noChangeAspect="1" noChangeArrowheads="1"/>
          </p:cNvPicPr>
          <p:nvPr/>
        </p:nvPicPr>
        <p:blipFill>
          <a:blip r:embed="rId6" cstate="print"/>
          <a:srcRect/>
          <a:stretch>
            <a:fillRect/>
          </a:stretch>
        </p:blipFill>
        <p:spPr bwMode="auto">
          <a:xfrm>
            <a:off x="0" y="548680"/>
            <a:ext cx="2339752" cy="2232248"/>
          </a:xfrm>
          <a:prstGeom prst="rect">
            <a:avLst/>
          </a:prstGeom>
          <a:noFill/>
        </p:spPr>
      </p:pic>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99765">
            <a:off x="457200" y="274638"/>
            <a:ext cx="8229600" cy="1143000"/>
          </a:xfrm>
        </p:spPr>
        <p:txBody>
          <a:bodyPr/>
          <a:lstStyle/>
          <a:p>
            <a:r>
              <a:rPr lang="en-US" b="1" dirty="0" err="1" smtClean="0">
                <a:latin typeface="Arial Black" pitchFamily="34" charset="0"/>
              </a:rPr>
              <a:t>Musik</a:t>
            </a:r>
            <a:r>
              <a:rPr lang="en-US" b="1" dirty="0" smtClean="0">
                <a:latin typeface="Arial Black" pitchFamily="34" charset="0"/>
              </a:rPr>
              <a:t> </a:t>
            </a:r>
            <a:r>
              <a:rPr lang="en-US" b="1" dirty="0" smtClean="0">
                <a:solidFill>
                  <a:srgbClr val="FF0000"/>
                </a:solidFill>
                <a:latin typeface="Arial Black" pitchFamily="34" charset="0"/>
              </a:rPr>
              <a:t>+ X</a:t>
            </a:r>
            <a:endParaRPr lang="ru-RU" b="1" dirty="0">
              <a:solidFill>
                <a:srgbClr val="FF0000"/>
              </a:solidFill>
              <a:latin typeface="Arial Black" pitchFamily="34" charset="0"/>
            </a:endParaRPr>
          </a:p>
        </p:txBody>
      </p:sp>
      <p:sp>
        <p:nvSpPr>
          <p:cNvPr id="3" name="Содержимое 2"/>
          <p:cNvSpPr>
            <a:spLocks noGrp="1"/>
          </p:cNvSpPr>
          <p:nvPr>
            <p:ph idx="1"/>
          </p:nvPr>
        </p:nvSpPr>
        <p:spPr/>
        <p:txBody>
          <a:bodyPr>
            <a:normAutofit lnSpcReduction="10000"/>
          </a:bodyPr>
          <a:lstStyle/>
          <a:p>
            <a:r>
              <a:rPr lang="en-US" sz="6600" b="1" dirty="0" smtClean="0">
                <a:solidFill>
                  <a:srgbClr val="00B0F0"/>
                </a:solidFill>
                <a:latin typeface="Arial" pitchFamily="34" charset="0"/>
                <a:cs typeface="Arial" pitchFamily="34" charset="0"/>
              </a:rPr>
              <a:t>POP</a:t>
            </a:r>
          </a:p>
          <a:p>
            <a:r>
              <a:rPr lang="en-US" sz="6600" b="1" dirty="0" smtClean="0">
                <a:solidFill>
                  <a:srgbClr val="00B0F0"/>
                </a:solidFill>
                <a:latin typeface="Arial" pitchFamily="34" charset="0"/>
                <a:cs typeface="Arial" pitchFamily="34" charset="0"/>
              </a:rPr>
              <a:t>HIP HOP             </a:t>
            </a:r>
          </a:p>
          <a:p>
            <a:r>
              <a:rPr lang="en-US" sz="6600" b="1" dirty="0" smtClean="0">
                <a:solidFill>
                  <a:srgbClr val="00B0F0"/>
                </a:solidFill>
                <a:latin typeface="Arial" pitchFamily="34" charset="0"/>
                <a:cs typeface="Arial" pitchFamily="34" charset="0"/>
              </a:rPr>
              <a:t>TECHNO</a:t>
            </a:r>
          </a:p>
          <a:p>
            <a:r>
              <a:rPr lang="en-US" sz="6600" b="1" dirty="0" smtClean="0">
                <a:solidFill>
                  <a:srgbClr val="00B0F0"/>
                </a:solidFill>
                <a:latin typeface="Arial" pitchFamily="34" charset="0"/>
                <a:cs typeface="Arial" pitchFamily="34" charset="0"/>
              </a:rPr>
              <a:t>INDIE</a:t>
            </a:r>
            <a:endParaRPr lang="ru-RU" sz="6600" b="1" dirty="0">
              <a:solidFill>
                <a:srgbClr val="00B0F0"/>
              </a:solidFill>
              <a:latin typeface="Arial" pitchFamily="34" charset="0"/>
              <a:cs typeface="Arial" pitchFamily="34" charset="0"/>
            </a:endParaRPr>
          </a:p>
        </p:txBody>
      </p:sp>
      <p:pic>
        <p:nvPicPr>
          <p:cNvPr id="3074" name="Picture 2" descr="Free Download von Thomas Azier"/>
          <p:cNvPicPr>
            <a:picLocks noChangeAspect="1" noChangeArrowheads="1"/>
          </p:cNvPicPr>
          <p:nvPr/>
        </p:nvPicPr>
        <p:blipFill>
          <a:blip r:embed="rId2" cstate="print"/>
          <a:srcRect/>
          <a:stretch>
            <a:fillRect/>
          </a:stretch>
        </p:blipFill>
        <p:spPr bwMode="auto">
          <a:xfrm>
            <a:off x="4446240" y="2996952"/>
            <a:ext cx="4697760" cy="3131840"/>
          </a:xfrm>
          <a:prstGeom prst="rect">
            <a:avLst/>
          </a:prstGeom>
          <a:noFill/>
        </p:spPr>
      </p:pic>
    </p:spTree>
  </p:cSld>
  <p:clrMapOvr>
    <a:masterClrMapping/>
  </p:clrMapOvr>
  <p:transition>
    <p:pull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32040" y="3441680"/>
            <a:ext cx="4211960" cy="3416320"/>
          </a:xfrm>
          <a:prstGeom prst="rect">
            <a:avLst/>
          </a:prstGeom>
        </p:spPr>
        <p:txBody>
          <a:bodyPr wrap="square">
            <a:spAutoFit/>
          </a:bodyPr>
          <a:lstStyle/>
          <a:p>
            <a:r>
              <a:rPr lang="de-DE" dirty="0"/>
              <a:t>Das Projekt "</a:t>
            </a:r>
            <a:r>
              <a:rPr lang="de-DE" dirty="0" err="1"/>
              <a:t>Why</a:t>
            </a:r>
            <a:r>
              <a:rPr lang="de-DE" dirty="0"/>
              <a:t> I </a:t>
            </a:r>
            <a:r>
              <a:rPr lang="de-DE" dirty="0" err="1"/>
              <a:t>Used</a:t>
            </a:r>
            <a:r>
              <a:rPr lang="de-DE" dirty="0"/>
              <a:t> </a:t>
            </a:r>
            <a:r>
              <a:rPr lang="de-DE" dirty="0" err="1"/>
              <a:t>To</a:t>
            </a:r>
            <a:r>
              <a:rPr lang="de-DE" dirty="0"/>
              <a:t> </a:t>
            </a:r>
            <a:r>
              <a:rPr lang="de-DE" dirty="0" err="1"/>
              <a:t>father</a:t>
            </a:r>
            <a:r>
              <a:rPr lang="de-DE" dirty="0"/>
              <a:t> </a:t>
            </a:r>
            <a:r>
              <a:rPr lang="de-DE" dirty="0" err="1"/>
              <a:t>Them</a:t>
            </a:r>
            <a:r>
              <a:rPr lang="de-DE" dirty="0"/>
              <a:t>" ist eine Kollaboration zwischen der aus Manchester stammenden und in Berlin lebenden Neven und dem Berliner Hengst. Beide sind seit Jahren in verschiedenen musikalischen Projekten aktiv. Zuletzt produzierten sie gemeinsam neben ihren eigenen Songs mehrere Remixe, unter anderem für The XX, und spielten diverse Liveshows, zum </a:t>
            </a:r>
            <a:r>
              <a:rPr lang="de-DE" dirty="0" err="1"/>
              <a:t>Beipiel</a:t>
            </a:r>
            <a:r>
              <a:rPr lang="de-DE" dirty="0"/>
              <a:t> bei der SXSW in Austin/Texas und in Städten wie London, Berlin und Paris. </a:t>
            </a:r>
            <a:r>
              <a:rPr lang="de-DE" dirty="0">
                <a:hlinkClick r:id="rId2"/>
              </a:rPr>
              <a:t>..weiterles</a:t>
            </a:r>
            <a:endParaRPr lang="ru-RU" dirty="0"/>
          </a:p>
        </p:txBody>
      </p:sp>
      <p:pic>
        <p:nvPicPr>
          <p:cNvPr id="2050" name="Picture 2" descr="http://www.teleportermusic.de/wiutft/NevenHengst_DJ%20Set_live.jpg"/>
          <p:cNvPicPr>
            <a:picLocks noChangeAspect="1" noChangeArrowheads="1"/>
          </p:cNvPicPr>
          <p:nvPr/>
        </p:nvPicPr>
        <p:blipFill>
          <a:blip r:embed="rId3" cstate="print"/>
          <a:srcRect/>
          <a:stretch>
            <a:fillRect/>
          </a:stretch>
        </p:blipFill>
        <p:spPr bwMode="auto">
          <a:xfrm rot="1727551">
            <a:off x="4921360" y="-853"/>
            <a:ext cx="4284217" cy="3447447"/>
          </a:xfrm>
          <a:prstGeom prst="rect">
            <a:avLst/>
          </a:prstGeom>
          <a:noFill/>
        </p:spPr>
      </p:pic>
      <p:pic>
        <p:nvPicPr>
          <p:cNvPr id="2052" name="Picture 4" descr="Free Download von Thomas Azier"/>
          <p:cNvPicPr>
            <a:picLocks noChangeAspect="1" noChangeArrowheads="1"/>
          </p:cNvPicPr>
          <p:nvPr/>
        </p:nvPicPr>
        <p:blipFill>
          <a:blip r:embed="rId4" cstate="print"/>
          <a:srcRect/>
          <a:stretch>
            <a:fillRect/>
          </a:stretch>
        </p:blipFill>
        <p:spPr bwMode="auto">
          <a:xfrm rot="3515857">
            <a:off x="205010" y="5182398"/>
            <a:ext cx="2195736" cy="2304256"/>
          </a:xfrm>
          <a:prstGeom prst="rect">
            <a:avLst/>
          </a:prstGeom>
          <a:noFill/>
        </p:spPr>
      </p:pic>
      <p:pic>
        <p:nvPicPr>
          <p:cNvPr id="2054" name="Picture 6" descr="Tove Styrke - High And Low"/>
          <p:cNvPicPr>
            <a:picLocks noChangeAspect="1" noChangeArrowheads="1"/>
          </p:cNvPicPr>
          <p:nvPr/>
        </p:nvPicPr>
        <p:blipFill>
          <a:blip r:embed="rId5" cstate="print"/>
          <a:srcRect/>
          <a:stretch>
            <a:fillRect/>
          </a:stretch>
        </p:blipFill>
        <p:spPr bwMode="auto">
          <a:xfrm>
            <a:off x="0" y="2543174"/>
            <a:ext cx="4762500" cy="4314826"/>
          </a:xfrm>
          <a:prstGeom prst="rect">
            <a:avLst/>
          </a:prstGeom>
          <a:noFill/>
        </p:spPr>
      </p:pic>
      <p:sp>
        <p:nvSpPr>
          <p:cNvPr id="6" name="Прямоугольник 5"/>
          <p:cNvSpPr/>
          <p:nvPr/>
        </p:nvSpPr>
        <p:spPr>
          <a:xfrm>
            <a:off x="323528" y="260648"/>
            <a:ext cx="4176464" cy="2031325"/>
          </a:xfrm>
          <a:prstGeom prst="rect">
            <a:avLst/>
          </a:prstGeom>
        </p:spPr>
        <p:txBody>
          <a:bodyPr wrap="square">
            <a:spAutoFit/>
          </a:bodyPr>
          <a:lstStyle/>
          <a:p>
            <a:r>
              <a:rPr lang="de-DE" dirty="0"/>
              <a:t>Mit der 18-jährigen </a:t>
            </a:r>
            <a:r>
              <a:rPr lang="de-DE" dirty="0" err="1"/>
              <a:t>Tove</a:t>
            </a:r>
            <a:r>
              <a:rPr lang="de-DE" dirty="0"/>
              <a:t> </a:t>
            </a:r>
            <a:r>
              <a:rPr lang="de-DE" dirty="0" err="1"/>
              <a:t>Styrke</a:t>
            </a:r>
            <a:r>
              <a:rPr lang="de-DE" dirty="0"/>
              <a:t> ist in den vergangenen Wochen in Schweden für die Vorzeige-</a:t>
            </a:r>
            <a:r>
              <a:rPr lang="de-DE" dirty="0" err="1"/>
              <a:t>Electro</a:t>
            </a:r>
            <a:r>
              <a:rPr lang="de-DE" dirty="0"/>
              <a:t>-Popperin Robyn eine Konkurrenz aufgetaucht, die der vierzehn Jahre älteren Genre-Veteranin </a:t>
            </a:r>
            <a:r>
              <a:rPr lang="de-DE" dirty="0" err="1"/>
              <a:t>ratzfatz</a:t>
            </a:r>
            <a:r>
              <a:rPr lang="de-DE" dirty="0"/>
              <a:t> den Status als Pop-Export Numero Uno streitig machen könnte. </a:t>
            </a:r>
            <a:endParaRPr lang="ru-RU" dirty="0"/>
          </a:p>
        </p:txBody>
      </p:sp>
    </p:spTree>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323</Words>
  <Application>Microsoft Office PowerPoint</Application>
  <PresentationFormat>Экран (4:3)</PresentationFormat>
  <Paragraphs>65</Paragraphs>
  <Slides>14</Slides>
  <Notes>0</Notes>
  <HiddenSlides>0</HiddenSlides>
  <MMClips>7</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Musik in </vt:lpstr>
      <vt:lpstr>Arbeit in Gruppen</vt:lpstr>
      <vt:lpstr>Wissenstoto “Was fuer eine Musikrichtung ist…"</vt:lpstr>
      <vt:lpstr>Sprichwoerter</vt:lpstr>
      <vt:lpstr>Jugendsprache ueber Musik</vt:lpstr>
      <vt:lpstr>Bitte hoeren Sie: welche Gefuehle ruft die Misik?</vt:lpstr>
      <vt:lpstr>Слайд 7</vt:lpstr>
      <vt:lpstr>Musik + X</vt:lpstr>
      <vt:lpstr>Слайд 9</vt:lpstr>
      <vt:lpstr>Arbeit mit den Textliedern</vt:lpstr>
      <vt:lpstr>Слайд 11</vt:lpstr>
      <vt:lpstr>In Deutschland erfahren?</vt:lpstr>
      <vt:lpstr>Texstskelet ueber die Musik</vt:lpstr>
      <vt:lpstr>Vielen Dank!!!</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Musik in</dc:title>
  <dc:creator>Ляховчук</dc:creator>
  <cp:lastModifiedBy>история</cp:lastModifiedBy>
  <cp:revision>10</cp:revision>
  <dcterms:created xsi:type="dcterms:W3CDTF">2012-11-27T17:17:43Z</dcterms:created>
  <dcterms:modified xsi:type="dcterms:W3CDTF">2012-11-29T09:56:44Z</dcterms:modified>
</cp:coreProperties>
</file>