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5" r:id="rId5"/>
    <p:sldId id="257" r:id="rId6"/>
    <p:sldId id="259" r:id="rId7"/>
    <p:sldId id="260" r:id="rId8"/>
    <p:sldId id="261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5" descr="more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39" name="Picture 8" descr="gens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805" y="3444873"/>
            <a:ext cx="4972390" cy="333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47074" y="1340768"/>
            <a:ext cx="689361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Презентация проекта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ода основа жизни»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7211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34371_1280_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WordArt 5"/>
          <p:cNvSpPr>
            <a:spLocks noChangeArrowheads="1" noChangeShapeType="1" noTextEdit="1"/>
          </p:cNvSpPr>
          <p:nvPr/>
        </p:nvSpPr>
        <p:spPr bwMode="auto">
          <a:xfrm>
            <a:off x="1116013" y="188913"/>
            <a:ext cx="7416800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Какая   бывает   вода?</a:t>
            </a:r>
          </a:p>
        </p:txBody>
      </p:sp>
      <p:sp>
        <p:nvSpPr>
          <p:cNvPr id="41988" name="WordArt 12"/>
          <p:cNvSpPr>
            <a:spLocks noChangeArrowheads="1" noChangeShapeType="1" noTextEdit="1"/>
          </p:cNvSpPr>
          <p:nvPr/>
        </p:nvSpPr>
        <p:spPr bwMode="auto">
          <a:xfrm>
            <a:off x="684213" y="1628775"/>
            <a:ext cx="4392612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питьевая</a:t>
            </a:r>
          </a:p>
        </p:txBody>
      </p:sp>
      <p:sp>
        <p:nvSpPr>
          <p:cNvPr id="41989" name="WordArt 13"/>
          <p:cNvSpPr>
            <a:spLocks noChangeArrowheads="1" noChangeShapeType="1" noTextEdit="1"/>
          </p:cNvSpPr>
          <p:nvPr/>
        </p:nvSpPr>
        <p:spPr bwMode="auto">
          <a:xfrm>
            <a:off x="611188" y="2997200"/>
            <a:ext cx="4392612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столовая</a:t>
            </a:r>
          </a:p>
        </p:txBody>
      </p:sp>
      <p:sp>
        <p:nvSpPr>
          <p:cNvPr id="41990" name="WordArt 14"/>
          <p:cNvSpPr>
            <a:spLocks noChangeArrowheads="1" noChangeShapeType="1" noTextEdit="1"/>
          </p:cNvSpPr>
          <p:nvPr/>
        </p:nvSpPr>
        <p:spPr bwMode="auto">
          <a:xfrm>
            <a:off x="684213" y="4076700"/>
            <a:ext cx="4392612" cy="963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лечебная</a:t>
            </a:r>
          </a:p>
        </p:txBody>
      </p:sp>
      <p:sp>
        <p:nvSpPr>
          <p:cNvPr id="41991" name="WordArt 15"/>
          <p:cNvSpPr>
            <a:spLocks noChangeArrowheads="1" noChangeShapeType="1" noTextEdit="1"/>
          </p:cNvSpPr>
          <p:nvPr/>
        </p:nvSpPr>
        <p:spPr bwMode="auto">
          <a:xfrm>
            <a:off x="611188" y="5373688"/>
            <a:ext cx="76327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kern="1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лечебно - столовая</a:t>
            </a:r>
          </a:p>
        </p:txBody>
      </p:sp>
    </p:spTree>
    <p:extLst>
      <p:ext uri="{BB962C8B-B14F-4D97-AF65-F5344CB8AC3E}">
        <p14:creationId xmlns:p14="http://schemas.microsoft.com/office/powerpoint/2010/main" val="3702397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39284_1280_1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WordArt 5"/>
          <p:cNvSpPr>
            <a:spLocks noChangeArrowheads="1" noChangeShapeType="1" noTextEdit="1"/>
          </p:cNvSpPr>
          <p:nvPr/>
        </p:nvSpPr>
        <p:spPr bwMode="auto">
          <a:xfrm>
            <a:off x="611188" y="333375"/>
            <a:ext cx="7848600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 в о й с т в а       в о д ы</a:t>
            </a:r>
          </a:p>
        </p:txBody>
      </p:sp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539750" y="1557338"/>
            <a:ext cx="3168650" cy="5762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65" name="Text Box 8"/>
          <p:cNvSpPr txBox="1">
            <a:spLocks noChangeArrowheads="1"/>
          </p:cNvSpPr>
          <p:nvPr/>
        </p:nvSpPr>
        <p:spPr bwMode="auto">
          <a:xfrm>
            <a:off x="611188" y="1557338"/>
            <a:ext cx="3052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1</a:t>
            </a:r>
            <a:r>
              <a:rPr lang="ru-RU" sz="2400" b="1"/>
              <a:t>.</a:t>
            </a:r>
            <a:r>
              <a:rPr lang="ru-RU" sz="2400" b="1">
                <a:solidFill>
                  <a:schemeClr val="accent2"/>
                </a:solidFill>
              </a:rPr>
              <a:t>Вода  прозрачна.</a:t>
            </a:r>
            <a:endParaRPr lang="ru-RU"/>
          </a:p>
        </p:txBody>
      </p:sp>
      <p:sp>
        <p:nvSpPr>
          <p:cNvPr id="40966" name="Rectangle 9"/>
          <p:cNvSpPr>
            <a:spLocks noChangeArrowheads="1"/>
          </p:cNvSpPr>
          <p:nvPr/>
        </p:nvSpPr>
        <p:spPr bwMode="auto">
          <a:xfrm>
            <a:off x="539750" y="2636838"/>
            <a:ext cx="3168650" cy="57785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67" name="Text Box 11"/>
          <p:cNvSpPr txBox="1">
            <a:spLocks noChangeArrowheads="1"/>
          </p:cNvSpPr>
          <p:nvPr/>
        </p:nvSpPr>
        <p:spPr bwMode="auto">
          <a:xfrm>
            <a:off x="684213" y="2636838"/>
            <a:ext cx="2952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2.Вода бесцветна.</a:t>
            </a:r>
          </a:p>
        </p:txBody>
      </p:sp>
      <p:sp>
        <p:nvSpPr>
          <p:cNvPr id="40968" name="Rectangle 12"/>
          <p:cNvSpPr>
            <a:spLocks noChangeArrowheads="1"/>
          </p:cNvSpPr>
          <p:nvPr/>
        </p:nvSpPr>
        <p:spPr bwMode="auto">
          <a:xfrm>
            <a:off x="539750" y="3933825"/>
            <a:ext cx="3960813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69" name="Text Box 14"/>
          <p:cNvSpPr txBox="1">
            <a:spLocks noChangeArrowheads="1"/>
          </p:cNvSpPr>
          <p:nvPr/>
        </p:nvSpPr>
        <p:spPr bwMode="auto">
          <a:xfrm>
            <a:off x="539750" y="4005263"/>
            <a:ext cx="38147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3.Вода не имеет запаха.</a:t>
            </a:r>
          </a:p>
        </p:txBody>
      </p:sp>
      <p:sp>
        <p:nvSpPr>
          <p:cNvPr id="40970" name="Rectangle 15"/>
          <p:cNvSpPr>
            <a:spLocks noChangeArrowheads="1"/>
          </p:cNvSpPr>
          <p:nvPr/>
        </p:nvSpPr>
        <p:spPr bwMode="auto">
          <a:xfrm>
            <a:off x="539750" y="5229225"/>
            <a:ext cx="3887788" cy="5762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71" name="Text Box 17"/>
          <p:cNvSpPr txBox="1">
            <a:spLocks noChangeArrowheads="1"/>
          </p:cNvSpPr>
          <p:nvPr/>
        </p:nvSpPr>
        <p:spPr bwMode="auto">
          <a:xfrm>
            <a:off x="611188" y="5300663"/>
            <a:ext cx="3816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4.Вода – растворитель.</a:t>
            </a:r>
          </a:p>
        </p:txBody>
      </p:sp>
      <p:sp>
        <p:nvSpPr>
          <p:cNvPr id="40972" name="Rectangle 19"/>
          <p:cNvSpPr>
            <a:spLocks noChangeArrowheads="1"/>
          </p:cNvSpPr>
          <p:nvPr/>
        </p:nvSpPr>
        <p:spPr bwMode="auto">
          <a:xfrm>
            <a:off x="4859338" y="2133600"/>
            <a:ext cx="3816350" cy="9366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73" name="Text Box 21"/>
          <p:cNvSpPr txBox="1">
            <a:spLocks noChangeArrowheads="1"/>
          </p:cNvSpPr>
          <p:nvPr/>
        </p:nvSpPr>
        <p:spPr bwMode="auto">
          <a:xfrm>
            <a:off x="4859338" y="2205038"/>
            <a:ext cx="3771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5. При нагревании вода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расширяется.</a:t>
            </a:r>
          </a:p>
        </p:txBody>
      </p:sp>
      <p:sp>
        <p:nvSpPr>
          <p:cNvPr id="40974" name="Rectangle 22"/>
          <p:cNvSpPr>
            <a:spLocks noChangeArrowheads="1"/>
          </p:cNvSpPr>
          <p:nvPr/>
        </p:nvSpPr>
        <p:spPr bwMode="auto">
          <a:xfrm>
            <a:off x="5076825" y="3933825"/>
            <a:ext cx="3887788" cy="935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40975" name="Text Box 24"/>
          <p:cNvSpPr txBox="1">
            <a:spLocks noChangeArrowheads="1"/>
          </p:cNvSpPr>
          <p:nvPr/>
        </p:nvSpPr>
        <p:spPr bwMode="auto">
          <a:xfrm>
            <a:off x="5076825" y="4005263"/>
            <a:ext cx="3876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6.При охлаждении вода 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сжимается.</a:t>
            </a:r>
          </a:p>
        </p:txBody>
      </p:sp>
    </p:spTree>
    <p:extLst>
      <p:ext uri="{BB962C8B-B14F-4D97-AF65-F5344CB8AC3E}">
        <p14:creationId xmlns:p14="http://schemas.microsoft.com/office/powerpoint/2010/main" val="3167376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водопров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7"/>
          <a:stretch>
            <a:fillRect/>
          </a:stretch>
        </p:blipFill>
        <p:spPr bwMode="auto">
          <a:xfrm>
            <a:off x="428625" y="692150"/>
            <a:ext cx="6500813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348038" y="188913"/>
            <a:ext cx="2801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990099"/>
                </a:solidFill>
              </a:rPr>
              <a:t>Вода идёт в дом</a:t>
            </a:r>
          </a:p>
        </p:txBody>
      </p:sp>
      <p:pic>
        <p:nvPicPr>
          <p:cNvPr id="26628" name="Picture 6" descr="znak3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589588"/>
            <a:ext cx="176371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90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тр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000125"/>
            <a:ext cx="8715375" cy="564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WordArt 5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640763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28398" dir="1593903" algn="ctr" rotWithShape="0">
                    <a:srgbClr val="660066"/>
                  </a:outerShdw>
                </a:effectLst>
                <a:latin typeface="Impact"/>
              </a:rPr>
              <a:t>Круговорот   воды   в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888629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водопров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77"/>
          <a:stretch>
            <a:fillRect/>
          </a:stretch>
        </p:blipFill>
        <p:spPr bwMode="auto">
          <a:xfrm>
            <a:off x="428625" y="692150"/>
            <a:ext cx="6500813" cy="588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348038" y="188913"/>
            <a:ext cx="2801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 i="1">
                <a:solidFill>
                  <a:srgbClr val="990099"/>
                </a:solidFill>
              </a:rPr>
              <a:t>Вода идёт в дом</a:t>
            </a:r>
          </a:p>
        </p:txBody>
      </p:sp>
      <p:pic>
        <p:nvPicPr>
          <p:cNvPr id="26628" name="Picture 6" descr="znak30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5589588"/>
            <a:ext cx="1763713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902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4" descr="golub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61"/>
          <a:stretch>
            <a:fillRect/>
          </a:stretch>
        </p:blipFill>
        <p:spPr bwMode="auto">
          <a:xfrm>
            <a:off x="0" y="0"/>
            <a:ext cx="91440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3" name="WordArt 5"/>
          <p:cNvSpPr>
            <a:spLocks noChangeArrowheads="1" noChangeShapeType="1" noTextEdit="1"/>
          </p:cNvSpPr>
          <p:nvPr/>
        </p:nvSpPr>
        <p:spPr bwMode="auto">
          <a:xfrm>
            <a:off x="1258888" y="115888"/>
            <a:ext cx="6913562" cy="10810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Водный    транспорт</a:t>
            </a:r>
          </a:p>
        </p:txBody>
      </p:sp>
      <p:sp>
        <p:nvSpPr>
          <p:cNvPr id="81924" name="Text Box 6"/>
          <p:cNvSpPr txBox="1">
            <a:spLocks noChangeArrowheads="1"/>
          </p:cNvSpPr>
          <p:nvPr/>
        </p:nvSpPr>
        <p:spPr bwMode="auto">
          <a:xfrm>
            <a:off x="1835150" y="1341438"/>
            <a:ext cx="504507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Люди дома сидеть не желают,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Люди плавают, ездят, летают.</a:t>
            </a:r>
          </a:p>
          <a:p>
            <a:pPr eaLnBrk="1" hangingPunct="1">
              <a:buFontTx/>
              <a:buChar char="-"/>
            </a:pPr>
            <a:r>
              <a:rPr lang="ru-RU" sz="2400" b="1">
                <a:solidFill>
                  <a:schemeClr val="accent2"/>
                </a:solidFill>
              </a:rPr>
              <a:t> До свидания!</a:t>
            </a:r>
          </a:p>
          <a:p>
            <a:pPr eaLnBrk="1" hangingPunct="1">
              <a:buFontTx/>
              <a:buChar char="-"/>
            </a:pPr>
            <a:r>
              <a:rPr lang="ru-RU" sz="2400" b="1">
                <a:solidFill>
                  <a:schemeClr val="accent2"/>
                </a:solidFill>
              </a:rPr>
              <a:t> Мы скажем соседям,</a:t>
            </a:r>
          </a:p>
          <a:p>
            <a:pPr eaLnBrk="1" hangingPunct="1">
              <a:buFontTx/>
              <a:buChar char="-"/>
            </a:pPr>
            <a:r>
              <a:rPr lang="ru-RU" sz="2400" b="1">
                <a:solidFill>
                  <a:schemeClr val="accent2"/>
                </a:solidFill>
              </a:rPr>
              <a:t> Полетим, поплывём и поедем!</a:t>
            </a:r>
          </a:p>
        </p:txBody>
      </p:sp>
      <p:pic>
        <p:nvPicPr>
          <p:cNvPr id="81925" name="Picture 8" descr="8547_1024_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716338"/>
            <a:ext cx="3890962" cy="267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26" name="Picture 9" descr="Бтраулер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66"/>
          <a:stretch>
            <a:fillRect/>
          </a:stretch>
        </p:blipFill>
        <p:spPr bwMode="auto">
          <a:xfrm>
            <a:off x="4787900" y="3716338"/>
            <a:ext cx="3886200" cy="267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26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276475"/>
            <a:ext cx="525621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299" name="Text Box 5"/>
          <p:cNvSpPr txBox="1">
            <a:spLocks noChangeArrowheads="1"/>
          </p:cNvSpPr>
          <p:nvPr/>
        </p:nvSpPr>
        <p:spPr bwMode="auto">
          <a:xfrm>
            <a:off x="2124075" y="188913"/>
            <a:ext cx="506095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Моем руки, моем шею.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Моем уши и лицо.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Не спеша, не спеша.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Чистым быть ведь так приятно,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Чистота – хороша!</a:t>
            </a:r>
          </a:p>
        </p:txBody>
      </p:sp>
      <p:sp>
        <p:nvSpPr>
          <p:cNvPr id="55300" name="Text Box 6"/>
          <p:cNvSpPr txBox="1">
            <a:spLocks noChangeArrowheads="1"/>
          </p:cNvSpPr>
          <p:nvPr/>
        </p:nvSpPr>
        <p:spPr bwMode="auto">
          <a:xfrm>
            <a:off x="250825" y="2420938"/>
            <a:ext cx="2876550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Нос, умойся!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Мойтесь сразу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Оба глаза!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Мойтесь уши,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Мойся шейка,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Шейка, мойся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       хорошенько!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Мойся, мойся,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Обливайся!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Грязь, сдавайся!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Грязь, смывайся!</a:t>
            </a:r>
          </a:p>
        </p:txBody>
      </p:sp>
    </p:spTree>
    <p:extLst>
      <p:ext uri="{BB962C8B-B14F-4D97-AF65-F5344CB8AC3E}">
        <p14:creationId xmlns:p14="http://schemas.microsoft.com/office/powerpoint/2010/main" val="41177321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WordArt 4"/>
          <p:cNvSpPr>
            <a:spLocks noChangeArrowheads="1" noChangeShapeType="1" noTextEdit="1"/>
          </p:cNvSpPr>
          <p:nvPr/>
        </p:nvSpPr>
        <p:spPr bwMode="auto">
          <a:xfrm>
            <a:off x="1116013" y="333375"/>
            <a:ext cx="7056437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  знаетели  вы,  что  ...</a:t>
            </a:r>
          </a:p>
        </p:txBody>
      </p:sp>
      <p:sp>
        <p:nvSpPr>
          <p:cNvPr id="56323" name="AutoShape 5"/>
          <p:cNvSpPr>
            <a:spLocks noChangeArrowheads="1"/>
          </p:cNvSpPr>
          <p:nvPr/>
        </p:nvSpPr>
        <p:spPr bwMode="auto">
          <a:xfrm>
            <a:off x="250825" y="1484313"/>
            <a:ext cx="914400" cy="914400"/>
          </a:xfrm>
          <a:prstGeom prst="irregularSeal1">
            <a:avLst/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4" name="AutoShape 6"/>
          <p:cNvSpPr>
            <a:spLocks noChangeArrowheads="1"/>
          </p:cNvSpPr>
          <p:nvPr/>
        </p:nvSpPr>
        <p:spPr bwMode="auto">
          <a:xfrm>
            <a:off x="250825" y="2565400"/>
            <a:ext cx="914400" cy="914400"/>
          </a:xfrm>
          <a:prstGeom prst="irregularSeal1">
            <a:avLst/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5" name="Text Box 7"/>
          <p:cNvSpPr txBox="1">
            <a:spLocks noChangeArrowheads="1"/>
          </p:cNvSpPr>
          <p:nvPr/>
        </p:nvSpPr>
        <p:spPr bwMode="auto">
          <a:xfrm>
            <a:off x="1258888" y="1557338"/>
            <a:ext cx="75406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По нормам на каждого жителя города приходит-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ся  220 литров воды в сутки.</a:t>
            </a:r>
          </a:p>
        </p:txBody>
      </p:sp>
      <p:sp>
        <p:nvSpPr>
          <p:cNvPr id="56326" name="Text Box 8"/>
          <p:cNvSpPr txBox="1">
            <a:spLocks noChangeArrowheads="1"/>
          </p:cNvSpPr>
          <p:nvPr/>
        </p:nvSpPr>
        <p:spPr bwMode="auto">
          <a:xfrm>
            <a:off x="1258888" y="2708275"/>
            <a:ext cx="7756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Принимая душ в течение 5 минут, вы расходуете 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около 100 литров воды.</a:t>
            </a:r>
          </a:p>
        </p:txBody>
      </p:sp>
      <p:sp>
        <p:nvSpPr>
          <p:cNvPr id="56327" name="AutoShape 10"/>
          <p:cNvSpPr>
            <a:spLocks noChangeArrowheads="1"/>
          </p:cNvSpPr>
          <p:nvPr/>
        </p:nvSpPr>
        <p:spPr bwMode="auto">
          <a:xfrm>
            <a:off x="250825" y="3860800"/>
            <a:ext cx="914400" cy="914400"/>
          </a:xfrm>
          <a:prstGeom prst="irregularSeal1">
            <a:avLst/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8" name="Text Box 11"/>
          <p:cNvSpPr txBox="1">
            <a:spLocks noChangeArrowheads="1"/>
          </p:cNvSpPr>
          <p:nvPr/>
        </p:nvSpPr>
        <p:spPr bwMode="auto">
          <a:xfrm>
            <a:off x="1187450" y="4005263"/>
            <a:ext cx="351631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Каждый раз, когда вы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чистите зубы, вы 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расходуете 1 литр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воды.</a:t>
            </a:r>
          </a:p>
        </p:txBody>
      </p:sp>
      <p:pic>
        <p:nvPicPr>
          <p:cNvPr id="56329" name="Picture 12" descr="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679825"/>
            <a:ext cx="3889375" cy="291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8695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2051050" y="188913"/>
            <a:ext cx="44831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Если руки ваши в ваксе,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Если на нос сели кляксы,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Кто тогда нам первый друг?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Снимет грязь с лица и рук?</a:t>
            </a:r>
          </a:p>
        </p:txBody>
      </p:sp>
      <p:pic>
        <p:nvPicPr>
          <p:cNvPr id="48131" name="Picture 5" descr="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785938"/>
            <a:ext cx="7572375" cy="488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6672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WordArt 4"/>
          <p:cNvSpPr>
            <a:spLocks noChangeArrowheads="1" noChangeShapeType="1" noTextEdit="1"/>
          </p:cNvSpPr>
          <p:nvPr/>
        </p:nvSpPr>
        <p:spPr bwMode="auto">
          <a:xfrm>
            <a:off x="468313" y="333375"/>
            <a:ext cx="817245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FF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Источники загрязнения воды</a:t>
            </a:r>
          </a:p>
        </p:txBody>
      </p:sp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2268538" y="1628775"/>
            <a:ext cx="55149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accent2"/>
                </a:solidFill>
              </a:rPr>
              <a:t>сточные воды заводов</a:t>
            </a:r>
          </a:p>
        </p:txBody>
      </p:sp>
      <p:sp>
        <p:nvSpPr>
          <p:cNvPr id="60420" name="Text Box 6"/>
          <p:cNvSpPr txBox="1">
            <a:spLocks noChangeArrowheads="1"/>
          </p:cNvSpPr>
          <p:nvPr/>
        </p:nvSpPr>
        <p:spPr bwMode="auto">
          <a:xfrm>
            <a:off x="2411413" y="2636838"/>
            <a:ext cx="37496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accent2"/>
                </a:solidFill>
              </a:rPr>
              <a:t>разливы нефти</a:t>
            </a:r>
          </a:p>
        </p:txBody>
      </p:sp>
      <p:sp>
        <p:nvSpPr>
          <p:cNvPr id="60421" name="Text Box 7"/>
          <p:cNvSpPr txBox="1">
            <a:spLocks noChangeArrowheads="1"/>
          </p:cNvSpPr>
          <p:nvPr/>
        </p:nvSpPr>
        <p:spPr bwMode="auto">
          <a:xfrm>
            <a:off x="2411413" y="3573463"/>
            <a:ext cx="4246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3600" b="1">
                <a:solidFill>
                  <a:schemeClr val="accent2"/>
                </a:solidFill>
              </a:rPr>
              <a:t>мусор с кораблей</a:t>
            </a:r>
          </a:p>
        </p:txBody>
      </p:sp>
      <p:sp>
        <p:nvSpPr>
          <p:cNvPr id="60422" name="Text Box 8"/>
          <p:cNvSpPr txBox="1">
            <a:spLocks noChangeArrowheads="1"/>
          </p:cNvSpPr>
          <p:nvPr/>
        </p:nvSpPr>
        <p:spPr bwMode="auto">
          <a:xfrm>
            <a:off x="250825" y="4652963"/>
            <a:ext cx="8651875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  1 л сточных вод приводит в негодность 100 л чистой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воды. Завод за 1 минуту сбрасывает 25 л отходов.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5 граммов нефтепродуктов затягивают плёнкой 50</a:t>
            </a:r>
          </a:p>
          <a:p>
            <a:pPr eaLnBrk="1" hangingPunct="1"/>
            <a:r>
              <a:rPr lang="ru-RU" sz="2400" b="1">
                <a:solidFill>
                  <a:schemeClr val="accent2"/>
                </a:solidFill>
              </a:rPr>
              <a:t>квадратных метров поверхности воды.</a:t>
            </a:r>
          </a:p>
        </p:txBody>
      </p:sp>
      <p:sp>
        <p:nvSpPr>
          <p:cNvPr id="60423" name="AutoShape 10"/>
          <p:cNvSpPr>
            <a:spLocks noChangeArrowheads="1"/>
          </p:cNvSpPr>
          <p:nvPr/>
        </p:nvSpPr>
        <p:spPr bwMode="auto">
          <a:xfrm>
            <a:off x="900113" y="1557338"/>
            <a:ext cx="792162" cy="769937"/>
          </a:xfrm>
          <a:prstGeom prst="star4">
            <a:avLst>
              <a:gd name="adj" fmla="val 12500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4" name="AutoShape 11"/>
          <p:cNvSpPr>
            <a:spLocks noChangeArrowheads="1"/>
          </p:cNvSpPr>
          <p:nvPr/>
        </p:nvSpPr>
        <p:spPr bwMode="auto">
          <a:xfrm>
            <a:off x="900113" y="2565400"/>
            <a:ext cx="719137" cy="769938"/>
          </a:xfrm>
          <a:prstGeom prst="star4">
            <a:avLst>
              <a:gd name="adj" fmla="val 12500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5" name="AutoShape 12"/>
          <p:cNvSpPr>
            <a:spLocks noChangeArrowheads="1"/>
          </p:cNvSpPr>
          <p:nvPr/>
        </p:nvSpPr>
        <p:spPr bwMode="auto">
          <a:xfrm>
            <a:off x="900113" y="3644900"/>
            <a:ext cx="792162" cy="769938"/>
          </a:xfrm>
          <a:prstGeom prst="star4">
            <a:avLst>
              <a:gd name="adj" fmla="val 12500"/>
            </a:avLst>
          </a:prstGeom>
          <a:solidFill>
            <a:srgbClr val="0066CC"/>
          </a:solidFill>
          <a:ln w="190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549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278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</cp:lastModifiedBy>
  <cp:revision>2</cp:revision>
  <dcterms:modified xsi:type="dcterms:W3CDTF">2012-12-11T14:51:53Z</dcterms:modified>
</cp:coreProperties>
</file>