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PA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600F51-30B5-4824-8724-3DDDC65CF64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F89213-FD25-4FEB-86A5-BF89B310C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00199"/>
          </a:xfrm>
        </p:spPr>
        <p:txBody>
          <a:bodyPr>
            <a:normAutofit/>
          </a:bodyPr>
          <a:lstStyle/>
          <a:p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560840" cy="4176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3" y="2204864"/>
            <a:ext cx="734481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Утро было очень холодное. Мальчик </a:t>
            </a:r>
            <a:r>
              <a:rPr lang="en-US" sz="4400" dirty="0" smtClean="0"/>
              <a:t>,</a:t>
            </a:r>
            <a:r>
              <a:rPr lang="ru-RU" sz="4400" dirty="0" smtClean="0"/>
              <a:t> который продавал газеты </a:t>
            </a:r>
            <a:r>
              <a:rPr lang="en-US" sz="4400" dirty="0" smtClean="0"/>
              <a:t>,</a:t>
            </a:r>
            <a:r>
              <a:rPr lang="ru-RU" sz="4400" dirty="0" smtClean="0"/>
              <a:t> очень замёрз </a:t>
            </a:r>
            <a:r>
              <a:rPr lang="en-US" sz="4400" dirty="0" smtClean="0"/>
              <a:t>,</a:t>
            </a:r>
            <a:r>
              <a:rPr lang="ru-RU" sz="4400" dirty="0" smtClean="0"/>
              <a:t> и от голода у него уже не было сил.</a:t>
            </a:r>
            <a:endParaRPr lang="ru-RU" sz="4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4888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После лечения доктор сказал </a:t>
            </a:r>
            <a:r>
              <a:rPr lang="en-US" sz="4400" dirty="0" smtClean="0"/>
              <a:t>,</a:t>
            </a:r>
            <a:r>
              <a:rPr lang="ru-RU" sz="4400" dirty="0" smtClean="0"/>
              <a:t> чтобы счёт за лечение сначала принесли  ему. Когда он его получил  </a:t>
            </a:r>
            <a:r>
              <a:rPr lang="en-US" sz="4400" dirty="0" smtClean="0"/>
              <a:t>, </a:t>
            </a:r>
            <a:r>
              <a:rPr lang="ru-RU" sz="4400" dirty="0" smtClean="0"/>
              <a:t>то написал что-то внизу и тогда распорядился </a:t>
            </a:r>
            <a:r>
              <a:rPr lang="en-US" sz="4400" dirty="0" smtClean="0"/>
              <a:t>,</a:t>
            </a:r>
            <a:r>
              <a:rPr lang="ru-RU" sz="4400" dirty="0" smtClean="0"/>
              <a:t> чтобы счёт отнесли старушке.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64704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Женщина ждала счёт и понимала </a:t>
            </a:r>
            <a:r>
              <a:rPr lang="en-US" sz="4400" dirty="0" smtClean="0"/>
              <a:t>,</a:t>
            </a:r>
            <a:r>
              <a:rPr lang="ru-RU" sz="4400" dirty="0" smtClean="0"/>
              <a:t>что это обойдётся ей очень дорого</a:t>
            </a:r>
            <a:r>
              <a:rPr lang="en-US" sz="4400" dirty="0" smtClean="0"/>
              <a:t>,</a:t>
            </a:r>
            <a:r>
              <a:rPr lang="ru-RU" sz="4400" dirty="0" smtClean="0"/>
              <a:t> что ей придётся продать всё имущество. Когда счёт принесли </a:t>
            </a:r>
            <a:r>
              <a:rPr lang="en-US" sz="4400" dirty="0" smtClean="0"/>
              <a:t>,</a:t>
            </a:r>
            <a:r>
              <a:rPr lang="ru-RU" sz="4400" dirty="0" smtClean="0"/>
              <a:t> она молилась Богу.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7768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Она пристально смотрела на счёт и увидела внизу надпись : «Счёт полностью оплачен за один стакан молока». Женщина расплакалась и вспомнила того голодного мальчика </a:t>
            </a:r>
            <a:r>
              <a:rPr lang="en-US" sz="4400" dirty="0" smtClean="0"/>
              <a:t>, </a:t>
            </a:r>
            <a:r>
              <a:rPr lang="ru-RU" sz="4400" dirty="0" smtClean="0"/>
              <a:t>которому вынесла стакан молока.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280920" cy="5509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/>
              <a:t>Носите в сердцах любовь и доброту и дарите её окружающим Вас людям.</a:t>
            </a:r>
          </a:p>
          <a:p>
            <a:r>
              <a:rPr lang="ru-RU" sz="4400" i="1" dirty="0" smtClean="0"/>
              <a:t>Если Вы несёте в мир добро </a:t>
            </a:r>
            <a:r>
              <a:rPr lang="en-US" sz="4400" i="1" dirty="0" smtClean="0"/>
              <a:t>,</a:t>
            </a:r>
            <a:r>
              <a:rPr lang="ru-RU" sz="4400" i="1" dirty="0" smtClean="0"/>
              <a:t> то и получаете в десятки раз больше.</a:t>
            </a:r>
          </a:p>
          <a:p>
            <a:r>
              <a:rPr lang="ru-RU" sz="4400" i="1" dirty="0" smtClean="0"/>
              <a:t>Мир -это то </a:t>
            </a:r>
            <a:r>
              <a:rPr lang="en-US" sz="4400" i="1" dirty="0" smtClean="0"/>
              <a:t>,</a:t>
            </a:r>
            <a:r>
              <a:rPr lang="ru-RU" sz="4400" i="1" dirty="0" smtClean="0"/>
              <a:t>что у нас внутри </a:t>
            </a:r>
            <a:r>
              <a:rPr lang="en-US" sz="4400" i="1" dirty="0" smtClean="0"/>
              <a:t>,</a:t>
            </a:r>
            <a:r>
              <a:rPr lang="ru-RU" sz="4400" i="1" dirty="0" smtClean="0"/>
              <a:t> в сердце. </a:t>
            </a:r>
            <a:endParaRPr lang="ru-RU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96752"/>
            <a:ext cx="77768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Ему нужно было продавать газеты </a:t>
            </a:r>
            <a:r>
              <a:rPr lang="en-US" sz="4400" dirty="0" smtClean="0"/>
              <a:t>,</a:t>
            </a:r>
            <a:r>
              <a:rPr lang="ru-RU" sz="4400" dirty="0" smtClean="0"/>
              <a:t> так как необходимо было зарабатывать на проезд в автобусе </a:t>
            </a:r>
            <a:r>
              <a:rPr lang="ru-RU" sz="4400" dirty="0"/>
              <a:t>в</a:t>
            </a:r>
            <a:r>
              <a:rPr lang="ru-RU" sz="4400" dirty="0" smtClean="0"/>
              <a:t> школу. В его посёлке не было старших классов.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352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Мальчик был настолько голодным </a:t>
            </a:r>
            <a:r>
              <a:rPr lang="en-US" sz="4400" dirty="0" smtClean="0"/>
              <a:t>, </a:t>
            </a:r>
            <a:r>
              <a:rPr lang="ru-RU" sz="4400" dirty="0" smtClean="0"/>
              <a:t>что набрался смелости и решил подойти к ближайшему дому и попросить еды. Когда ему открыли дверь </a:t>
            </a:r>
            <a:r>
              <a:rPr lang="en-US" sz="4400" dirty="0" smtClean="0"/>
              <a:t>,</a:t>
            </a:r>
            <a:r>
              <a:rPr lang="ru-RU" sz="4400" dirty="0" smtClean="0"/>
              <a:t> то ему стало неловко и он попросил только попить.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0648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Женщина </a:t>
            </a:r>
            <a:r>
              <a:rPr lang="en-US" sz="4400" dirty="0" smtClean="0"/>
              <a:t>,</a:t>
            </a:r>
            <a:r>
              <a:rPr lang="ru-RU" sz="4400" dirty="0" smtClean="0"/>
              <a:t> которая открыла ему дверь </a:t>
            </a:r>
            <a:r>
              <a:rPr lang="en-US" sz="4400" dirty="0" smtClean="0"/>
              <a:t>,</a:t>
            </a:r>
            <a:r>
              <a:rPr lang="ru-RU" sz="4400" dirty="0" smtClean="0"/>
              <a:t>взглянув на мальчика поняла </a:t>
            </a:r>
            <a:r>
              <a:rPr lang="en-US" sz="4400" dirty="0" smtClean="0"/>
              <a:t>,</a:t>
            </a:r>
            <a:r>
              <a:rPr lang="ru-RU" sz="4400" dirty="0" smtClean="0"/>
              <a:t> что он очень голоден и вынесла ему молоко в большом стакане.</a:t>
            </a:r>
            <a:endParaRPr lang="ru-RU" sz="4400" dirty="0"/>
          </a:p>
        </p:txBody>
      </p:sp>
      <p:pic>
        <p:nvPicPr>
          <p:cNvPr id="5" name="Рисунок 4" descr="http://mlm-tiens.com/wp-content/uploads/2011/01/molok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573016"/>
            <a:ext cx="324036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3448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Когда мальчик выпил всё молоко </a:t>
            </a:r>
            <a:r>
              <a:rPr lang="en-US" sz="4400" dirty="0" smtClean="0"/>
              <a:t>,</a:t>
            </a:r>
            <a:r>
              <a:rPr lang="ru-RU" sz="4400" dirty="0" smtClean="0"/>
              <a:t> он спросил:</a:t>
            </a:r>
          </a:p>
          <a:p>
            <a:r>
              <a:rPr lang="ru-RU" sz="4400" dirty="0" smtClean="0"/>
              <a:t>-Сколько мне нужно заплатить?</a:t>
            </a:r>
          </a:p>
          <a:p>
            <a:r>
              <a:rPr lang="ru-RU" sz="4400" dirty="0" smtClean="0"/>
              <a:t>-Ничего </a:t>
            </a:r>
            <a:r>
              <a:rPr lang="en-US" sz="4400" dirty="0" smtClean="0"/>
              <a:t>,</a:t>
            </a:r>
            <a:r>
              <a:rPr lang="ru-RU" sz="4400" dirty="0" smtClean="0"/>
              <a:t>ответила женщина </a:t>
            </a:r>
            <a:r>
              <a:rPr lang="en-US" sz="4400" dirty="0" smtClean="0"/>
              <a:t>,</a:t>
            </a:r>
            <a:r>
              <a:rPr lang="ru-RU" sz="4400" dirty="0" smtClean="0"/>
              <a:t>-меня учили с детства не брать деньги за добрые дела.</a:t>
            </a:r>
          </a:p>
          <a:p>
            <a:r>
              <a:rPr lang="ru-RU" sz="4400" dirty="0" smtClean="0"/>
              <a:t>-Я буду за вас молиться </a:t>
            </a:r>
            <a:r>
              <a:rPr lang="en-US" sz="4400" dirty="0" smtClean="0"/>
              <a:t>,</a:t>
            </a:r>
            <a:r>
              <a:rPr lang="ru-RU" sz="4400" dirty="0" smtClean="0"/>
              <a:t>-прошептал мальчик.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052736"/>
            <a:ext cx="77768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Он почувствовал себя полным сил и вера его стала сильнее. Он понял </a:t>
            </a:r>
            <a:r>
              <a:rPr lang="en-US" sz="4400" dirty="0" smtClean="0"/>
              <a:t>,</a:t>
            </a:r>
            <a:r>
              <a:rPr lang="ru-RU" sz="4400" dirty="0" smtClean="0"/>
              <a:t> что Бог помогает нуждающимся и приходит на помощь в самый тяжёлый момент.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78488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Прошло много лет. Женщина стала старушкой и её одолела болезнь. Из посёлка её перевели в другую больницу </a:t>
            </a:r>
            <a:r>
              <a:rPr lang="en-US" sz="4400" dirty="0" smtClean="0"/>
              <a:t>,</a:t>
            </a:r>
            <a:r>
              <a:rPr lang="ru-RU" sz="4400" dirty="0" smtClean="0"/>
              <a:t> но и там никто не мог поставить диагноз. Вызвали доктора медицинских наук.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64704"/>
            <a:ext cx="7200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Как только доктор узнал </a:t>
            </a:r>
            <a:r>
              <a:rPr lang="en-US" sz="4400" dirty="0" smtClean="0"/>
              <a:t>,</a:t>
            </a:r>
            <a:r>
              <a:rPr lang="ru-RU" sz="4400" dirty="0" smtClean="0"/>
              <a:t> откуда эта женщина </a:t>
            </a:r>
            <a:r>
              <a:rPr lang="en-US" sz="4400" dirty="0" smtClean="0"/>
              <a:t>,</a:t>
            </a:r>
            <a:r>
              <a:rPr lang="ru-RU" sz="4400" dirty="0" smtClean="0"/>
              <a:t> то сразу же пошёл её  осматривать. Это был тот самый мальчик </a:t>
            </a:r>
            <a:r>
              <a:rPr lang="en-US" sz="4400" dirty="0" smtClean="0"/>
              <a:t>,</a:t>
            </a:r>
            <a:r>
              <a:rPr lang="ru-RU" sz="4400" dirty="0" smtClean="0"/>
              <a:t> подрабатывающий на продаже газет.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548680"/>
            <a:ext cx="72728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Он узнал эту женщину и делал всё возможное </a:t>
            </a:r>
            <a:r>
              <a:rPr lang="en-US" sz="4400" dirty="0" smtClean="0"/>
              <a:t>,</a:t>
            </a:r>
            <a:r>
              <a:rPr lang="ru-RU" sz="4400" dirty="0" smtClean="0"/>
              <a:t> чтобы ей помочь. Лечение заняло много времени </a:t>
            </a:r>
            <a:r>
              <a:rPr lang="en-US" sz="4400" dirty="0" smtClean="0"/>
              <a:t>,</a:t>
            </a:r>
            <a:r>
              <a:rPr lang="ru-RU" sz="4400" dirty="0" smtClean="0"/>
              <a:t>но в конце концов болезнь покинула старушку.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397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spa.ucoz.ua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ПРИТЧА  О  ДОБРОТЕ</dc:title>
  <dc:creator>SPA</dc:creator>
  <cp:lastModifiedBy>сош820</cp:lastModifiedBy>
  <cp:revision>7</cp:revision>
  <dcterms:created xsi:type="dcterms:W3CDTF">2012-10-31T19:08:25Z</dcterms:created>
  <dcterms:modified xsi:type="dcterms:W3CDTF">2012-11-02T05:05:14Z</dcterms:modified>
</cp:coreProperties>
</file>