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  <p:sldId id="261" r:id="rId7"/>
    <p:sldId id="264" r:id="rId8"/>
    <p:sldId id="265" r:id="rId9"/>
    <p:sldId id="263" r:id="rId10"/>
    <p:sldId id="266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D1BBF-CEA0-4C0A-8E3C-7DD8D3A3CC56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E98AE-643A-4B2C-9912-F755628163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0" y="-15240"/>
            <a:ext cx="9123770" cy="687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4320480" cy="3458815"/>
          </a:xfrm>
        </p:spPr>
        <p:txBody>
          <a:bodyPr/>
          <a:lstStyle/>
          <a:p>
            <a:r>
              <a:rPr lang="en-US" i="1" dirty="0" smtClean="0">
                <a:solidFill>
                  <a:srgbClr val="002060"/>
                </a:solidFill>
                <a:latin typeface="Adobe Caslon Pro Bold" pitchFamily="18" charset="0"/>
              </a:rPr>
              <a:t>The English ABC</a:t>
            </a:r>
            <a:r>
              <a:rPr lang="ru-RU" i="1" dirty="0" smtClean="0">
                <a:solidFill>
                  <a:srgbClr val="002060"/>
                </a:solidFill>
                <a:latin typeface="Adobe Caslon Pro Bold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Adobe Caslon Pro Bold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latin typeface="Adobe Caslon Pro Bold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Adobe Caslon Pro Bold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dobe Caslon Pro Bold" pitchFamily="18" charset="0"/>
              </a:rPr>
              <a:t>Презентацию подготовила учитель английского языка ГБОУ СОШ №626</a:t>
            </a:r>
            <a:br>
              <a:rPr lang="ru-RU" sz="2000" i="1" dirty="0" smtClean="0">
                <a:solidFill>
                  <a:srgbClr val="002060"/>
                </a:solidFill>
                <a:latin typeface="Adobe Caslon Pro Bold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Adobe Caslon Pro Bold" pitchFamily="18" charset="0"/>
              </a:rPr>
              <a:t>Кушнерева Елена Вячеславовна</a:t>
            </a:r>
            <a:r>
              <a:rPr lang="ru-RU" sz="2000" i="1" dirty="0">
                <a:solidFill>
                  <a:srgbClr val="002060"/>
                </a:solidFill>
                <a:latin typeface="Adobe Caslon Pro Bold" pitchFamily="18" charset="0"/>
              </a:rPr>
              <a:t/>
            </a:r>
            <a:br>
              <a:rPr lang="ru-RU" sz="2000" i="1" dirty="0">
                <a:solidFill>
                  <a:srgbClr val="002060"/>
                </a:solidFill>
                <a:latin typeface="Adobe Caslon Pro Bold" pitchFamily="18" charset="0"/>
              </a:rPr>
            </a:b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92211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Найди и запиши пары.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328592"/>
          </a:xfrm>
        </p:spPr>
        <p:txBody>
          <a:bodyPr numCol="3">
            <a:normAutofit/>
          </a:bodyPr>
          <a:lstStyle/>
          <a:p>
            <a:pPr>
              <a:buNone/>
            </a:pPr>
            <a:r>
              <a:rPr lang="ru-RU" sz="4000" dirty="0" smtClean="0"/>
              <a:t> 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M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 b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v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F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         O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N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  B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V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s</a:t>
            </a:r>
          </a:p>
          <a:p>
            <a:pPr>
              <a:buNone/>
            </a:pPr>
            <a:r>
              <a:rPr lang="en-US" sz="4000" dirty="0" smtClean="0">
                <a:solidFill>
                  <a:srgbClr val="7030A0"/>
                </a:solidFill>
              </a:rPr>
              <a:t>             </a:t>
            </a:r>
            <a:r>
              <a:rPr lang="en-US" sz="4000" b="1" dirty="0" smtClean="0">
                <a:solidFill>
                  <a:srgbClr val="7030A0"/>
                </a:solidFill>
              </a:rPr>
              <a:t>k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         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     m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 U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    f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u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 S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o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K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n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                T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t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9221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Проверь себя (парные буквы одинаковы по цвету):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328592"/>
          </a:xfrm>
        </p:spPr>
        <p:txBody>
          <a:bodyPr numCol="3">
            <a:normAutofit/>
          </a:bodyPr>
          <a:lstStyle/>
          <a:p>
            <a:pPr>
              <a:buNone/>
            </a:pPr>
            <a:r>
              <a:rPr lang="ru-RU" sz="4000" dirty="0" smtClean="0"/>
              <a:t> 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M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 b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</a:t>
            </a:r>
            <a:r>
              <a:rPr lang="en-US" sz="4000" b="1" dirty="0" smtClean="0">
                <a:solidFill>
                  <a:srgbClr val="FFC000"/>
                </a:solidFill>
                <a:latin typeface="Adobe Gothic Std B" pitchFamily="34" charset="-128"/>
                <a:ea typeface="Adobe Gothic Std B" pitchFamily="34" charset="-128"/>
              </a:rPr>
              <a:t>v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</a:t>
            </a:r>
            <a:r>
              <a:rPr lang="en-US" sz="4000" b="1" dirty="0" smtClean="0">
                <a:solidFill>
                  <a:srgbClr val="0070C0"/>
                </a:solidFill>
                <a:latin typeface="Adobe Gothic Std B" pitchFamily="34" charset="-128"/>
                <a:ea typeface="Adobe Gothic Std B" pitchFamily="34" charset="-128"/>
              </a:rPr>
              <a:t>F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         </a:t>
            </a:r>
            <a:r>
              <a:rPr lang="en-US" sz="4000" b="1" dirty="0" smtClean="0">
                <a:latin typeface="Adobe Gothic Std B" pitchFamily="34" charset="-128"/>
                <a:ea typeface="Adobe Gothic Std B" pitchFamily="34" charset="-128"/>
              </a:rPr>
              <a:t>O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N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  B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  <a:latin typeface="Adobe Gothic Std B" pitchFamily="34" charset="-128"/>
                <a:ea typeface="Adobe Gothic Std B" pitchFamily="34" charset="-128"/>
              </a:rPr>
              <a:t>          </a:t>
            </a:r>
            <a:r>
              <a:rPr lang="en-US" sz="4000" b="1" dirty="0" smtClean="0">
                <a:solidFill>
                  <a:srgbClr val="FFC000"/>
                </a:solidFill>
                <a:latin typeface="Adobe Gothic Std B" pitchFamily="34" charset="-128"/>
                <a:ea typeface="Adobe Gothic Std B" pitchFamily="34" charset="-128"/>
              </a:rPr>
              <a:t>V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00B050"/>
                </a:solidFill>
                <a:latin typeface="Adobe Gothic Std B" pitchFamily="34" charset="-128"/>
                <a:ea typeface="Adobe Gothic Std B" pitchFamily="34" charset="-128"/>
              </a:rPr>
              <a:t>s</a:t>
            </a:r>
          </a:p>
          <a:p>
            <a:pPr>
              <a:buNone/>
            </a:pPr>
            <a:r>
              <a:rPr lang="en-US" sz="4000" dirty="0" smtClean="0">
                <a:solidFill>
                  <a:srgbClr val="7030A0"/>
                </a:solidFill>
              </a:rPr>
              <a:t>            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k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         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     </a:t>
            </a:r>
            <a:r>
              <a:rPr lang="en-US" sz="4000" b="1" dirty="0" smtClean="0">
                <a:solidFill>
                  <a:srgbClr val="FF0000"/>
                </a:solidFill>
              </a:rPr>
              <a:t>m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 </a:t>
            </a: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U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    </a:t>
            </a:r>
            <a:r>
              <a:rPr lang="en-US" sz="4000" b="1" dirty="0" smtClean="0">
                <a:solidFill>
                  <a:srgbClr val="0070C0"/>
                </a:solidFill>
              </a:rPr>
              <a:t>f</a:t>
            </a:r>
          </a:p>
          <a:p>
            <a:pPr>
              <a:buNone/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u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 </a:t>
            </a:r>
            <a:r>
              <a:rPr lang="en-US" sz="4000" b="1" dirty="0" smtClean="0">
                <a:solidFill>
                  <a:srgbClr val="00B050"/>
                </a:solidFill>
              </a:rPr>
              <a:t>S</a:t>
            </a:r>
          </a:p>
          <a:p>
            <a:pPr>
              <a:buNone/>
            </a:pPr>
            <a:r>
              <a:rPr lang="en-US" sz="4000" b="1" dirty="0" smtClean="0"/>
              <a:t>o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         </a:t>
            </a: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K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n</a:t>
            </a:r>
          </a:p>
          <a:p>
            <a:pPr>
              <a:buNone/>
            </a:pPr>
            <a:r>
              <a:rPr lang="en-US" sz="4000" b="1" dirty="0">
                <a:solidFill>
                  <a:srgbClr val="7030A0"/>
                </a:solidFill>
              </a:rPr>
              <a:t> </a:t>
            </a:r>
            <a:r>
              <a:rPr lang="en-US" sz="4000" b="1" dirty="0" smtClean="0">
                <a:solidFill>
                  <a:srgbClr val="7030A0"/>
                </a:solidFill>
              </a:rPr>
              <a:t>                   </a:t>
            </a:r>
            <a:r>
              <a:rPr lang="en-US" sz="4000" b="1" dirty="0" smtClean="0">
                <a:solidFill>
                  <a:srgbClr val="92D050"/>
                </a:solidFill>
              </a:rPr>
              <a:t>T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92D050"/>
                </a:solidFill>
              </a:rPr>
              <a:t>t</a:t>
            </a:r>
            <a:endParaRPr lang="ru-RU" sz="4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FF0000"/>
                </a:solidFill>
              </a:rPr>
              <a:t>Молодцы!!!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А теперь послушаем и споем песню про английский алфавит.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420888"/>
            <a:ext cx="7935565" cy="36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778098"/>
          </a:xfrm>
        </p:spPr>
        <p:txBody>
          <a:bodyPr>
            <a:normAutofit fontScale="90000"/>
          </a:bodyPr>
          <a:lstStyle/>
          <a:p>
            <a:r>
              <a:rPr lang="ru-RU" sz="3800" i="1" dirty="0" smtClean="0">
                <a:solidFill>
                  <a:srgbClr val="002060"/>
                </a:solidFill>
              </a:rPr>
              <a:t>Назови буквы английского алфавита.</a:t>
            </a:r>
            <a:endParaRPr lang="ru-RU" sz="3800" i="1" dirty="0">
              <a:solidFill>
                <a:srgbClr val="00206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7313139" cy="51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829" y="0"/>
            <a:ext cx="91768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буквы здесь спрятались?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11107"/>
            <a:ext cx="5568280" cy="534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Найди и покажи букву.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981" y="1196752"/>
            <a:ext cx="6882395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 dirty="0" smtClean="0">
                <a:solidFill>
                  <a:srgbClr val="002060"/>
                </a:solidFill>
              </a:rPr>
              <a:t>Какая буква в каждой строке лишняя?</a:t>
            </a:r>
            <a:endParaRPr lang="ru-RU" sz="38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1) Сс</a:t>
            </a:r>
            <a:r>
              <a:rPr lang="en-US" sz="4400" dirty="0" smtClean="0"/>
              <a:t>, Dd, Ee, Mm, Ff, Gg.</a:t>
            </a:r>
          </a:p>
          <a:p>
            <a:r>
              <a:rPr lang="en-US" sz="4400" dirty="0" smtClean="0"/>
              <a:t>2) Tt, Uu, Ii, Vv, Ww, Xx.</a:t>
            </a:r>
          </a:p>
          <a:p>
            <a:r>
              <a:rPr lang="en-US" sz="4400" dirty="0" smtClean="0"/>
              <a:t>3) Ll, Mm, Nn, Oo, Jj, Pp.</a:t>
            </a:r>
          </a:p>
          <a:p>
            <a:r>
              <a:rPr lang="en-US" sz="4400" dirty="0" smtClean="0"/>
              <a:t>4) Qq, Oo, Rr, Ss, Tt, Uu.</a:t>
            </a:r>
          </a:p>
          <a:p>
            <a:r>
              <a:rPr lang="en-US" sz="4400" dirty="0" smtClean="0"/>
              <a:t>5) Gg, Hh, Ii, Yy, Jj, Kk, Ll.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826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Назови пропущенные буквы.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5576" y="1412776"/>
            <a:ext cx="7931224" cy="471338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1)</a:t>
            </a:r>
            <a:r>
              <a:rPr lang="ru-RU" sz="4000" dirty="0" smtClean="0"/>
              <a:t> </a:t>
            </a:r>
            <a:r>
              <a:rPr lang="en-US" sz="4000" dirty="0" smtClean="0"/>
              <a:t>Dd, Ee, ..., ..., Hh, Ii, ..., Kk.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2)</a:t>
            </a:r>
            <a:r>
              <a:rPr lang="en-US" sz="4000" dirty="0" smtClean="0"/>
              <a:t> ..., Nn, ..., Pp, ..., Rr, ... .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3)</a:t>
            </a:r>
            <a:r>
              <a:rPr lang="en-US" sz="4000" dirty="0" smtClean="0"/>
              <a:t> ..., ..., Ss, Tt, ..., Vv, ..., Xx, ..., Zz.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4)</a:t>
            </a:r>
            <a:r>
              <a:rPr lang="en-US" sz="4000" dirty="0" smtClean="0"/>
              <a:t> Ff, Gg, ..., Ii, Jj, ..., ..., Mm, ... .</a:t>
            </a:r>
          </a:p>
          <a:p>
            <a:r>
              <a:rPr lang="en-US" sz="4000" dirty="0" smtClean="0">
                <a:solidFill>
                  <a:srgbClr val="002060"/>
                </a:solidFill>
              </a:rPr>
              <a:t>5)</a:t>
            </a:r>
            <a:r>
              <a:rPr lang="en-US" sz="4000" dirty="0" smtClean="0"/>
              <a:t> Oo, ..., ..., Rr, Ss, ..., Uu, Vv, ... 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778098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Впиши пропущенную букву.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 numCol="2">
            <a:normAutofit/>
          </a:bodyPr>
          <a:lstStyle/>
          <a:p>
            <a:r>
              <a:rPr lang="ru-RU" sz="4000" dirty="0" smtClean="0"/>
              <a:t>1) </a:t>
            </a:r>
            <a:r>
              <a:rPr lang="en-US" sz="4000" dirty="0" smtClean="0"/>
              <a:t>Gg, ___ , Ii</a:t>
            </a:r>
          </a:p>
          <a:p>
            <a:r>
              <a:rPr lang="en-US" sz="4000" dirty="0" smtClean="0"/>
              <a:t>2) Mm, ___, Nn</a:t>
            </a:r>
          </a:p>
          <a:p>
            <a:r>
              <a:rPr lang="en-US" sz="4000" dirty="0" smtClean="0"/>
              <a:t>3) Tt, ___, Uu</a:t>
            </a:r>
          </a:p>
          <a:p>
            <a:r>
              <a:rPr lang="en-US" sz="4000" dirty="0" smtClean="0"/>
              <a:t>4) Bb, ___, Dd</a:t>
            </a:r>
          </a:p>
          <a:p>
            <a:r>
              <a:rPr lang="en-US" sz="4000" dirty="0" smtClean="0"/>
              <a:t>5) Kk, ___, Mm</a:t>
            </a:r>
          </a:p>
          <a:p>
            <a:r>
              <a:rPr lang="en-US" sz="4000" dirty="0" smtClean="0"/>
              <a:t>6) Pp, ___, Rr</a:t>
            </a:r>
          </a:p>
          <a:p>
            <a:r>
              <a:rPr lang="en-US" sz="4000" dirty="0" smtClean="0"/>
              <a:t>7)    Xx, ___, Zz</a:t>
            </a:r>
          </a:p>
          <a:p>
            <a:r>
              <a:rPr lang="en-US" sz="4000" dirty="0" smtClean="0"/>
              <a:t>8)    Bb, ___, Dd</a:t>
            </a:r>
          </a:p>
          <a:p>
            <a:r>
              <a:rPr lang="en-US" sz="4000" dirty="0" smtClean="0"/>
              <a:t>9)    Oo, ___, Pp</a:t>
            </a:r>
          </a:p>
          <a:p>
            <a:r>
              <a:rPr lang="en-US" sz="4000" dirty="0" smtClean="0"/>
              <a:t>10)  Vv, ___, Xx</a:t>
            </a:r>
          </a:p>
          <a:p>
            <a:r>
              <a:rPr lang="en-US" sz="4000" dirty="0" smtClean="0"/>
              <a:t>11)   Ff, ___, Hh</a:t>
            </a:r>
          </a:p>
          <a:p>
            <a:r>
              <a:rPr lang="en-US" sz="4000" dirty="0" smtClean="0"/>
              <a:t>12)   Pp, ___, Rr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Впиши пропущенные буквы.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84576"/>
          </a:xfrm>
        </p:spPr>
        <p:txBody>
          <a:bodyPr numCol="2">
            <a:normAutofit/>
          </a:bodyPr>
          <a:lstStyle/>
          <a:p>
            <a:r>
              <a:rPr lang="ru-RU" sz="4800" dirty="0" smtClean="0"/>
              <a:t>1) __</a:t>
            </a:r>
            <a:r>
              <a:rPr lang="en-US" sz="4800" dirty="0" smtClean="0"/>
              <a:t>, Ss, __</a:t>
            </a:r>
          </a:p>
          <a:p>
            <a:r>
              <a:rPr lang="en-US" sz="4800" dirty="0" smtClean="0"/>
              <a:t>2) __, Mm, __</a:t>
            </a:r>
          </a:p>
          <a:p>
            <a:r>
              <a:rPr lang="en-US" sz="4800" dirty="0" smtClean="0"/>
              <a:t>3) __, Vv, __</a:t>
            </a:r>
          </a:p>
          <a:p>
            <a:r>
              <a:rPr lang="en-US" sz="4800" dirty="0" smtClean="0"/>
              <a:t>4) __, Cc, __</a:t>
            </a:r>
          </a:p>
          <a:p>
            <a:r>
              <a:rPr lang="en-US" sz="4800" dirty="0" smtClean="0"/>
              <a:t>5) __, Ee, __</a:t>
            </a:r>
          </a:p>
          <a:p>
            <a:r>
              <a:rPr lang="en-US" sz="4800" dirty="0" smtClean="0"/>
              <a:t>6)   __, Bb, __</a:t>
            </a:r>
          </a:p>
          <a:p>
            <a:r>
              <a:rPr lang="en-US" sz="4800" dirty="0" smtClean="0"/>
              <a:t>7)   __, Oo, __</a:t>
            </a:r>
          </a:p>
          <a:p>
            <a:r>
              <a:rPr lang="en-US" sz="4800" dirty="0" smtClean="0"/>
              <a:t>8)   __, Hh, __</a:t>
            </a:r>
          </a:p>
          <a:p>
            <a:r>
              <a:rPr lang="en-US" sz="4800" dirty="0" smtClean="0"/>
              <a:t>9)   __, Xx, __</a:t>
            </a:r>
          </a:p>
          <a:p>
            <a:r>
              <a:rPr lang="en-US" sz="4800" dirty="0" smtClean="0"/>
              <a:t>10) __, Ii, __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682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28215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Расположи буквы каждой строки клавиатуры в алфавитном порядке.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E:\ALL\LENA\Презентации\sk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92896"/>
            <a:ext cx="766105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421</Words>
  <Application>Microsoft Office PowerPoint</Application>
  <PresentationFormat>Экран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The English ABC  Презентацию подготовила учитель английского языка ГБОУ СОШ №626 Кушнерева Елена Вячеславовна </vt:lpstr>
      <vt:lpstr>Назови буквы английского алфавита.</vt:lpstr>
      <vt:lpstr>Какие буквы здесь спрятались?</vt:lpstr>
      <vt:lpstr>Найди и покажи букву.</vt:lpstr>
      <vt:lpstr>Какая буква в каждой строке лишняя?</vt:lpstr>
      <vt:lpstr>Назови пропущенные буквы.</vt:lpstr>
      <vt:lpstr>Впиши пропущенную букву.</vt:lpstr>
      <vt:lpstr>Впиши пропущенные буквы.</vt:lpstr>
      <vt:lpstr>Расположи буквы каждой строки клавиатуры в алфавитном порядке.</vt:lpstr>
      <vt:lpstr>Найди и запиши пары.</vt:lpstr>
      <vt:lpstr>Проверь себя (парные буквы одинаковы по цвету):</vt:lpstr>
      <vt:lpstr>Молодцы!!! А теперь послушаем и споем песню про английский алфавит. 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English ABC</dc:title>
  <dc:creator>Lena</dc:creator>
  <cp:lastModifiedBy>Lena</cp:lastModifiedBy>
  <cp:revision>17</cp:revision>
  <dcterms:created xsi:type="dcterms:W3CDTF">2012-12-11T14:17:18Z</dcterms:created>
  <dcterms:modified xsi:type="dcterms:W3CDTF">2012-12-11T15:44:21Z</dcterms:modified>
</cp:coreProperties>
</file>