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8" autoAdjust="0"/>
    <p:restoredTop sz="94622" autoAdjust="0"/>
  </p:normalViewPr>
  <p:slideViewPr>
    <p:cSldViewPr>
      <p:cViewPr varScale="1">
        <p:scale>
          <a:sx n="76" d="100"/>
          <a:sy n="76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6"/>
          <p:cNvSpPr/>
          <p:nvPr/>
        </p:nvSpPr>
        <p:spPr>
          <a:xfrm rot="16200000">
            <a:off x="7553325" y="5254626"/>
            <a:ext cx="1893887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1863"/>
            <a:ext cx="5791200" cy="365125"/>
          </a:xfrm>
        </p:spPr>
        <p:txBody>
          <a:bodyPr tIns="0" bIns="0" anchor="t"/>
          <a:lstStyle>
            <a:lvl1pPr algn="r">
              <a:defRPr sz="1000" smtClean="0"/>
            </a:lvl1pPr>
          </a:lstStyle>
          <a:p>
            <a:pPr>
              <a:defRPr/>
            </a:pPr>
            <a:fld id="{A6CC131D-0BE3-4483-85BC-D3C01BDADA7D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49913"/>
            <a:ext cx="57912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1525" y="5753100"/>
            <a:ext cx="503238" cy="365125"/>
          </a:xfrm>
        </p:spPr>
        <p:txBody>
          <a:bodyPr anchor="ctr"/>
          <a:lstStyle>
            <a:lvl1pPr algn="ctr">
              <a:defRPr sz="13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3E2F757-0FF1-42B9-BFB3-F52C710F2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A048C-65F6-40FC-B83F-3869D08CAB4A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53FF84-6DFA-4987-8836-AA672B95B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D677-54D2-42EE-A259-7EBEE9C045D8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432B6-E193-4C7A-AC37-7A331D037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075" y="6480175"/>
            <a:ext cx="21336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30DE3-B4ED-4EBB-8A61-04036ED68A81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5926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65C572-0C3F-4ED3-B6EF-71CD314D3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8"/>
          <p:cNvSpPr/>
          <p:nvPr/>
        </p:nvSpPr>
        <p:spPr>
          <a:xfrm flipV="1">
            <a:off x="6350" y="6350"/>
            <a:ext cx="9131300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Равнобедренный треугольник 7"/>
          <p:cNvSpPr/>
          <p:nvPr/>
        </p:nvSpPr>
        <p:spPr>
          <a:xfrm rot="5400000" flipV="1">
            <a:off x="7553325" y="309563"/>
            <a:ext cx="1893888" cy="1293812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10"/>
          <p:cNvCxnSpPr/>
          <p:nvPr/>
        </p:nvCxnSpPr>
        <p:spPr>
          <a:xfrm rot="10800000">
            <a:off x="6469063" y="9525"/>
            <a:ext cx="2673350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9"/>
          <p:cNvCxnSpPr/>
          <p:nvPr/>
        </p:nvCxnSpPr>
        <p:spPr>
          <a:xfrm flipV="1"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6956425" y="6477000"/>
            <a:ext cx="21336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59C6A-3614-40DA-B41A-CA7BB3E6E6A8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5" y="6481763"/>
            <a:ext cx="4260850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0263" y="809625"/>
            <a:ext cx="503237" cy="300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BC41C-1133-4D1F-8720-5224BAFE4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98A79-6399-4333-81E9-FA3D07281BE2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59018-3820-4B3E-8A06-D947DBC29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075" y="6481763"/>
            <a:ext cx="2130425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72AC-24E7-4ACB-8345-9D46E66647FC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1763"/>
            <a:ext cx="426085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838" y="6483350"/>
            <a:ext cx="503237" cy="3016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98D64C7-336C-46D2-A58E-79F22B94D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FE2AA-614A-4A6A-B269-A790AFD0A65B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353EA-0754-44BD-B918-753C51D0D2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90EEE-3A48-4DF2-A6D5-0CF59E0BB40D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956B7-684B-414D-BC54-E67676CFB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563" y="6556375"/>
            <a:ext cx="213360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B3BF7A0B-C3D8-4D15-9654-7C6B7244199B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063" y="6556375"/>
            <a:ext cx="51435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5" y="6556375"/>
            <a:ext cx="503238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C8591638-890D-4CF0-BA38-3C3EE7F88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700" y="6556375"/>
            <a:ext cx="2101850" cy="301625"/>
          </a:xfrm>
        </p:spPr>
        <p:txBody>
          <a:bodyPr/>
          <a:lstStyle>
            <a:lvl1pPr>
              <a:defRPr sz="900" smtClean="0"/>
            </a:lvl1pPr>
          </a:lstStyle>
          <a:p>
            <a:pPr>
              <a:defRPr/>
            </a:pPr>
            <a:fld id="{D32E0B9B-4394-4964-B6DA-0BB53AF73FC4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69988" y="6557963"/>
            <a:ext cx="494823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6900" y="6556375"/>
            <a:ext cx="366713" cy="301625"/>
          </a:xfrm>
        </p:spPr>
        <p:txBody>
          <a:bodyPr/>
          <a:lstStyle>
            <a:lvl1pPr algn="ctr">
              <a:defRPr sz="900" smtClean="0"/>
            </a:lvl1pPr>
          </a:lstStyle>
          <a:p>
            <a:pPr>
              <a:defRPr/>
            </a:pPr>
            <a:fld id="{F4FD51C0-C1DC-40A1-8347-EB4F027F48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6350" y="14288"/>
            <a:ext cx="9131300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6350"/>
            <a:ext cx="9137650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9063" y="4948238"/>
            <a:ext cx="2673350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8288"/>
            <a:ext cx="82296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882775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075" y="6481763"/>
            <a:ext cx="2133600" cy="3016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70EA3884-518E-4F9F-98FE-71B519014A3F}" type="datetimeFigureOut">
              <a:rPr lang="ru-RU"/>
              <a:pPr>
                <a:defRPr/>
              </a:pPr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763"/>
            <a:ext cx="4259263" cy="3016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838" y="6481763"/>
            <a:ext cx="503237" cy="3016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F68513C-3F14-46E7-BE8C-ED5CC91D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3" r:id="rId6"/>
    <p:sldLayoutId id="2147483682" r:id="rId7"/>
    <p:sldLayoutId id="2147483689" r:id="rId8"/>
    <p:sldLayoutId id="2147483690" r:id="rId9"/>
    <p:sldLayoutId id="2147483681" r:id="rId10"/>
    <p:sldLayoutId id="2147483680" r:id="rId11"/>
  </p:sldLayoutIdLst>
  <p:txStyles>
    <p:titleStyle>
      <a:lvl1pPr marL="484188" indent="-484188" algn="l" rtl="0" fontAlgn="base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99F166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2pPr>
      <a:lvl3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3pPr>
      <a:lvl4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4pPr>
      <a:lvl5pPr marL="4841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99F166"/>
          </a:solidFill>
          <a:latin typeface="Century Gothic" pitchFamily="34" charset="0"/>
        </a:defRPr>
      </a:lvl9pPr>
    </p:titleStyle>
    <p:bodyStyle>
      <a:lvl1pPr marL="447675" indent="-3825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fontAlgn="base">
        <a:spcBef>
          <a:spcPct val="20000"/>
        </a:spcBef>
        <a:spcAft>
          <a:spcPct val="0"/>
        </a:spcAft>
        <a:buClr>
          <a:srgbClr val="ABDE91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88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Вулканы</a:t>
            </a:r>
            <a:endParaRPr lang="ru-RU" sz="88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3000"/>
                  <a:satMod val="150000"/>
                </a:schemeClr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429625" cy="639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214446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1"/>
                </a:solidFill>
                <a:latin typeface="Monotype Corsiva" pitchFamily="66" charset="0"/>
              </a:rPr>
              <a:t>Вулканы</a:t>
            </a:r>
            <a:endParaRPr lang="ru-RU" sz="6000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pic>
        <p:nvPicPr>
          <p:cNvPr id="4" name="Picture 4" descr="вулкан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71625" y="1143000"/>
            <a:ext cx="6000750" cy="3857625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339" name="Прямоугольник 4"/>
          <p:cNvSpPr>
            <a:spLocks noChangeArrowheads="1"/>
          </p:cNvSpPr>
          <p:nvPr/>
        </p:nvSpPr>
        <p:spPr bwMode="auto">
          <a:xfrm>
            <a:off x="571500" y="5072063"/>
            <a:ext cx="7786688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>
                <a:solidFill>
                  <a:srgbClr val="FFFF00"/>
                </a:solidFill>
                <a:latin typeface="Monotype Corsiva" pitchFamily="66" charset="0"/>
              </a:rPr>
              <a:t>Слово "</a:t>
            </a:r>
            <a:r>
              <a:rPr lang="ru-RU" sz="2800" b="1">
                <a:latin typeface="Monotype Corsiva" pitchFamily="66" charset="0"/>
              </a:rPr>
              <a:t>вулкан</a:t>
            </a:r>
            <a:r>
              <a:rPr lang="ru-RU" sz="2800">
                <a:latin typeface="Monotype Corsiva" pitchFamily="66" charset="0"/>
              </a:rPr>
              <a:t>" </a:t>
            </a:r>
            <a:r>
              <a:rPr lang="ru-RU" sz="2800">
                <a:solidFill>
                  <a:srgbClr val="FFFF00"/>
                </a:solidFill>
                <a:latin typeface="Monotype Corsiva" pitchFamily="66" charset="0"/>
              </a:rPr>
              <a:t>берет начало от имени римского бога огня Вулкана. В античное время вулканы называли кузницами этого бога. Извержение вулкана являлись знаком того, что бог Вулкан кует новое оружие.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2"/>
          <p:cNvSpPr>
            <a:spLocks noChangeArrowheads="1"/>
          </p:cNvSpPr>
          <p:nvPr/>
        </p:nvSpPr>
        <p:spPr bwMode="auto">
          <a:xfrm>
            <a:off x="642938" y="142875"/>
            <a:ext cx="80724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>
                <a:solidFill>
                  <a:schemeClr val="accent1"/>
                </a:solidFill>
                <a:latin typeface="Monotype Corsiva" pitchFamily="66" charset="0"/>
              </a:rPr>
              <a:t>Строение Вулкана</a:t>
            </a:r>
          </a:p>
        </p:txBody>
      </p:sp>
      <p:pic>
        <p:nvPicPr>
          <p:cNvPr id="4" name="Содержимое 3" descr="vulk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428750"/>
            <a:ext cx="3998913" cy="4800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363" name="Прямоугольник 4"/>
          <p:cNvSpPr>
            <a:spLocks noChangeArrowheads="1"/>
          </p:cNvSpPr>
          <p:nvPr/>
        </p:nvSpPr>
        <p:spPr bwMode="auto">
          <a:xfrm>
            <a:off x="5286375" y="1857375"/>
            <a:ext cx="328612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1 - вулканическая бомба; 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2 – канонический вулкан; 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3 – слой пепла золы и лавы;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4 – дайка; 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5 – жерло вулкана;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6 – силь;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7 – магматический очаг; </a:t>
            </a:r>
          </a:p>
          <a:p>
            <a:r>
              <a:rPr lang="ru-RU" sz="2400">
                <a:solidFill>
                  <a:srgbClr val="FFFF00"/>
                </a:solidFill>
                <a:latin typeface="Monotype Corsiva" pitchFamily="66" charset="0"/>
              </a:rPr>
              <a:t>8 – щитовой вулкан.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642938" y="428625"/>
            <a:ext cx="3714750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>
                <a:latin typeface="Monotype Corsiva" pitchFamily="66" charset="0"/>
              </a:rPr>
              <a:t>Вулканы разделяются на: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FF99"/>
                </a:solidFill>
                <a:latin typeface="Monotype Corsiva" pitchFamily="66" charset="0"/>
              </a:rPr>
              <a:t>действующие</a:t>
            </a:r>
            <a:r>
              <a:rPr lang="ru-RU" sz="2800">
                <a:latin typeface="Monotype Corsiva" pitchFamily="66" charset="0"/>
              </a:rPr>
              <a:t>, извергающиеся в настоящее время постоянно или периодически;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FF99"/>
                </a:solidFill>
                <a:latin typeface="Monotype Corsiva" pitchFamily="66" charset="0"/>
              </a:rPr>
              <a:t>уснувшие</a:t>
            </a:r>
            <a:r>
              <a:rPr lang="ru-RU" sz="2800">
                <a:latin typeface="Monotype Corsiva" pitchFamily="66" charset="0"/>
              </a:rPr>
              <a:t>, об извержениях которых нет сведений, но они сохранили свою форму и под ними происходят локальные землетрясения;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>
                <a:solidFill>
                  <a:srgbClr val="FFFF99"/>
                </a:solidFill>
                <a:latin typeface="Monotype Corsiva" pitchFamily="66" charset="0"/>
              </a:rPr>
              <a:t>потухшие</a:t>
            </a:r>
            <a:r>
              <a:rPr lang="ru-RU" sz="2800">
                <a:latin typeface="Monotype Corsiva" pitchFamily="66" charset="0"/>
              </a:rPr>
              <a:t>, сильно разрушенные и размытые вулканы без каких-либо проявлений вулканической активности </a:t>
            </a:r>
          </a:p>
        </p:txBody>
      </p:sp>
      <p:pic>
        <p:nvPicPr>
          <p:cNvPr id="3" name="Picture 12" descr="вулка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580063" y="1341438"/>
            <a:ext cx="3413125" cy="3959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115328" cy="1166484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Вулкан Этна на Сицилии</a:t>
            </a:r>
            <a:endParaRPr lang="ru-RU" sz="54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7410" name="Picture 12" descr="вулкан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285750"/>
            <a:ext cx="3929062" cy="3959225"/>
          </a:xfrm>
        </p:spPr>
      </p:pic>
      <p:pic>
        <p:nvPicPr>
          <p:cNvPr id="5" name="Содержимое 3" descr="eth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63" y="1500188"/>
            <a:ext cx="6572250" cy="4857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fontAlgn="auto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Арарат – потухший вулкан</a:t>
            </a:r>
            <a:endParaRPr lang="ru-RU" sz="54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arar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25" y="1571625"/>
            <a:ext cx="7429500" cy="5072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Фудзияма - Япония</a:t>
            </a:r>
            <a:endParaRPr lang="ru-RU" sz="60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Содержимое 3" descr="fudziya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63" y="1785938"/>
            <a:ext cx="6215062" cy="4357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Извержение в Египте</a:t>
            </a:r>
            <a:endParaRPr lang="ru-RU" sz="60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Содержимое 3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38" y="1571625"/>
            <a:ext cx="7170737" cy="4878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pPr marL="484632" indent="0" algn="ctr" fontAlgn="auto">
              <a:spcAft>
                <a:spcPts val="0"/>
              </a:spcAft>
              <a:defRPr/>
            </a:pPr>
            <a:r>
              <a:rPr lang="ru-RU" sz="6000" dirty="0" err="1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Мерапи</a:t>
            </a:r>
            <a:r>
              <a:rPr lang="ru-RU" sz="6000" dirty="0" smtClean="0">
                <a:solidFill>
                  <a:schemeClr val="accent1">
                    <a:tint val="83000"/>
                    <a:satMod val="150000"/>
                  </a:schemeClr>
                </a:solidFill>
                <a:latin typeface="Monotype Corsiva" pitchFamily="66" charset="0"/>
              </a:rPr>
              <a:t>, Индонезия</a:t>
            </a:r>
            <a:endParaRPr lang="ru-RU" sz="6000" dirty="0">
              <a:solidFill>
                <a:schemeClr val="accent1">
                  <a:tint val="83000"/>
                  <a:satMod val="1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Содержимое 3" descr="mera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63" y="1571625"/>
            <a:ext cx="7143750" cy="50720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</TotalTime>
  <Words>95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10</vt:i4>
      </vt:variant>
    </vt:vector>
  </HeadingPairs>
  <TitlesOfParts>
    <vt:vector size="25" baseType="lpstr">
      <vt:lpstr>Century Gothic</vt:lpstr>
      <vt:lpstr>Arial</vt:lpstr>
      <vt:lpstr>Wingdings 2</vt:lpstr>
      <vt:lpstr>Verdana</vt:lpstr>
      <vt:lpstr>Calibri</vt:lpstr>
      <vt:lpstr>Monotype Corsiva</vt:lpstr>
      <vt:lpstr>Wingdings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Вулканы</dc:title>
  <dc:creator>SKORP</dc:creator>
  <cp:lastModifiedBy>я</cp:lastModifiedBy>
  <cp:revision>7</cp:revision>
  <dcterms:created xsi:type="dcterms:W3CDTF">2012-12-10T15:34:30Z</dcterms:created>
  <dcterms:modified xsi:type="dcterms:W3CDTF">2012-12-11T16:46:53Z</dcterms:modified>
</cp:coreProperties>
</file>