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6" r:id="rId6"/>
    <p:sldId id="262" r:id="rId7"/>
    <p:sldId id="261" r:id="rId8"/>
    <p:sldId id="264" r:id="rId9"/>
    <p:sldId id="260" r:id="rId10"/>
    <p:sldId id="265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06" autoAdjust="0"/>
  </p:normalViewPr>
  <p:slideViewPr>
    <p:cSldViewPr>
      <p:cViewPr varScale="1">
        <p:scale>
          <a:sx n="66" d="100"/>
          <a:sy n="66" d="100"/>
        </p:scale>
        <p:origin x="-43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9B04FAB-F79C-4793-BE16-CC7A55C918AE}" type="datetimeFigureOut">
              <a:rPr lang="ru-RU" smtClean="0"/>
              <a:pPr/>
              <a:t>06.11.2011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AFDFC7A-9280-445F-B5FA-C0C28FB2D8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4FAB-F79C-4793-BE16-CC7A55C918AE}" type="datetimeFigureOut">
              <a:rPr lang="ru-RU" smtClean="0"/>
              <a:pPr/>
              <a:t>06.11.2011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DFC7A-9280-445F-B5FA-C0C28FB2D8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4FAB-F79C-4793-BE16-CC7A55C918AE}" type="datetimeFigureOut">
              <a:rPr lang="ru-RU" smtClean="0"/>
              <a:pPr/>
              <a:t>06.11.2011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DFC7A-9280-445F-B5FA-C0C28FB2D8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9B04FAB-F79C-4793-BE16-CC7A55C918AE}" type="datetimeFigureOut">
              <a:rPr lang="ru-RU" smtClean="0"/>
              <a:pPr/>
              <a:t>06.11.2011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DFC7A-9280-445F-B5FA-C0C28FB2D8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9B04FAB-F79C-4793-BE16-CC7A55C918AE}" type="datetimeFigureOut">
              <a:rPr lang="ru-RU" smtClean="0"/>
              <a:pPr/>
              <a:t>06.11.2011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AFDFC7A-9280-445F-B5FA-C0C28FB2D8F6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9B04FAB-F79C-4793-BE16-CC7A55C918AE}" type="datetimeFigureOut">
              <a:rPr lang="ru-RU" smtClean="0"/>
              <a:pPr/>
              <a:t>06.11.2011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AFDFC7A-9280-445F-B5FA-C0C28FB2D8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9B04FAB-F79C-4793-BE16-CC7A55C918AE}" type="datetimeFigureOut">
              <a:rPr lang="ru-RU" smtClean="0"/>
              <a:pPr/>
              <a:t>06.11.2011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AFDFC7A-9280-445F-B5FA-C0C28FB2D8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04FAB-F79C-4793-BE16-CC7A55C918AE}" type="datetimeFigureOut">
              <a:rPr lang="ru-RU" smtClean="0"/>
              <a:pPr/>
              <a:t>06.11.2011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FDFC7A-9280-445F-B5FA-C0C28FB2D8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9B04FAB-F79C-4793-BE16-CC7A55C918AE}" type="datetimeFigureOut">
              <a:rPr lang="ru-RU" smtClean="0"/>
              <a:pPr/>
              <a:t>06.11.2011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AFDFC7A-9280-445F-B5FA-C0C28FB2D8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9B04FAB-F79C-4793-BE16-CC7A55C918AE}" type="datetimeFigureOut">
              <a:rPr lang="ru-RU" smtClean="0"/>
              <a:pPr/>
              <a:t>06.11.2011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AFDFC7A-9280-445F-B5FA-C0C28FB2D8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9B04FAB-F79C-4793-BE16-CC7A55C918AE}" type="datetimeFigureOut">
              <a:rPr lang="ru-RU" smtClean="0"/>
              <a:pPr/>
              <a:t>06.11.2011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AFDFC7A-9280-445F-B5FA-C0C28FB2D8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9B04FAB-F79C-4793-BE16-CC7A55C918AE}" type="datetimeFigureOut">
              <a:rPr lang="ru-RU" smtClean="0"/>
              <a:pPr/>
              <a:t>06.11.2011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AFDFC7A-9280-445F-B5FA-C0C28FB2D8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7147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188641"/>
            <a:ext cx="5760640" cy="2016224"/>
          </a:xfrm>
        </p:spPr>
        <p:txBody>
          <a:bodyPr anchor="b"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smtClean="0">
                <a:solidFill>
                  <a:srgbClr val="FF99FF"/>
                </a:solidFill>
              </a:rPr>
              <a:t> </a:t>
            </a:r>
            <a:r>
              <a:rPr lang="ru-RU" dirty="0" smtClean="0">
                <a:solidFill>
                  <a:srgbClr val="FF99FF"/>
                </a:solidFill>
              </a:rPr>
              <a:t/>
            </a:r>
            <a:br>
              <a:rPr lang="ru-RU" dirty="0" smtClean="0">
                <a:solidFill>
                  <a:srgbClr val="FF99FF"/>
                </a:solidFill>
              </a:rPr>
            </a:br>
            <a:r>
              <a:rPr lang="ru-RU" sz="4900" dirty="0" smtClean="0">
                <a:solidFill>
                  <a:srgbClr val="FF99FF"/>
                </a:solidFill>
              </a:rPr>
              <a:t> </a:t>
            </a:r>
            <a:r>
              <a:rPr lang="en-US" sz="4900" dirty="0" smtClean="0">
                <a:solidFill>
                  <a:srgbClr val="FF99FF"/>
                </a:solidFill>
              </a:rPr>
              <a:t>Why do people learn  foreign languages</a:t>
            </a:r>
            <a:r>
              <a:rPr lang="ru-RU" sz="4900" dirty="0" smtClean="0">
                <a:solidFill>
                  <a:srgbClr val="FF99FF"/>
                </a:solidFill>
              </a:rPr>
              <a:t>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900" dirty="0" smtClean="0"/>
              <a:t>  </a:t>
            </a:r>
            <a:endParaRPr lang="ru-RU" sz="49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2204864"/>
            <a:ext cx="4392488" cy="2592288"/>
          </a:xfrm>
        </p:spPr>
        <p:txBody>
          <a:bodyPr>
            <a:normAutofit fontScale="32500" lnSpcReduction="20000"/>
          </a:bodyPr>
          <a:lstStyle/>
          <a:p>
            <a:pPr algn="ctr"/>
            <a:r>
              <a:rPr lang="en-US" sz="9000" dirty="0" smtClean="0"/>
              <a:t>Created by</a:t>
            </a:r>
            <a:r>
              <a:rPr lang="ru-RU" sz="9000" dirty="0" smtClean="0"/>
              <a:t>:</a:t>
            </a:r>
            <a:r>
              <a:rPr lang="en-US" sz="9000" dirty="0" smtClean="0"/>
              <a:t> </a:t>
            </a:r>
            <a:r>
              <a:rPr lang="en-US" sz="9000" dirty="0" smtClean="0">
                <a:solidFill>
                  <a:srgbClr val="FF99FF"/>
                </a:solidFill>
              </a:rPr>
              <a:t> </a:t>
            </a:r>
            <a:endParaRPr lang="ru-RU" sz="9000" dirty="0" smtClean="0">
              <a:solidFill>
                <a:srgbClr val="FF99FF"/>
              </a:solidFill>
            </a:endParaRPr>
          </a:p>
          <a:p>
            <a:pPr algn="ctr"/>
            <a:r>
              <a:rPr lang="en-US" sz="9000" dirty="0" err="1" smtClean="0">
                <a:solidFill>
                  <a:srgbClr val="FF99FF"/>
                </a:solidFill>
              </a:rPr>
              <a:t>Shestopalova</a:t>
            </a:r>
            <a:r>
              <a:rPr lang="ru-RU" sz="9000" dirty="0" smtClean="0">
                <a:solidFill>
                  <a:srgbClr val="FF99FF"/>
                </a:solidFill>
              </a:rPr>
              <a:t> </a:t>
            </a:r>
            <a:r>
              <a:rPr lang="en-US" sz="9000" dirty="0" err="1" smtClean="0">
                <a:solidFill>
                  <a:srgbClr val="FF99FF"/>
                </a:solidFill>
              </a:rPr>
              <a:t>Lyuba</a:t>
            </a:r>
            <a:r>
              <a:rPr lang="en-US" sz="9000" dirty="0" smtClean="0">
                <a:solidFill>
                  <a:srgbClr val="FF99FF"/>
                </a:solidFill>
              </a:rPr>
              <a:t>,</a:t>
            </a:r>
          </a:p>
          <a:p>
            <a:pPr algn="ctr"/>
            <a:r>
              <a:rPr lang="en-US" sz="9000" dirty="0" err="1" smtClean="0">
                <a:solidFill>
                  <a:srgbClr val="FF99FF"/>
                </a:solidFill>
              </a:rPr>
              <a:t>Korshunova</a:t>
            </a:r>
            <a:r>
              <a:rPr lang="en-US" sz="9000" dirty="0" smtClean="0">
                <a:solidFill>
                  <a:srgbClr val="FF99FF"/>
                </a:solidFill>
              </a:rPr>
              <a:t> Natasha</a:t>
            </a:r>
            <a:endParaRPr lang="ru-RU" sz="9000" dirty="0" smtClean="0">
              <a:solidFill>
                <a:srgbClr val="FF99FF"/>
              </a:solidFill>
            </a:endParaRPr>
          </a:p>
          <a:p>
            <a:pPr algn="ctr"/>
            <a:endParaRPr lang="ru-RU" sz="9000" dirty="0" smtClean="0">
              <a:solidFill>
                <a:srgbClr val="FF99FF"/>
              </a:solidFill>
            </a:endParaRPr>
          </a:p>
          <a:p>
            <a:r>
              <a:rPr lang="en-US" sz="9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School </a:t>
            </a:r>
            <a:r>
              <a:rPr lang="ru-RU" sz="9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№</a:t>
            </a:r>
            <a:r>
              <a:rPr lang="en-US" sz="9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61</a:t>
            </a:r>
          </a:p>
          <a:p>
            <a:r>
              <a:rPr lang="en-US" sz="9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Form 11 A</a:t>
            </a:r>
            <a:endParaRPr lang="ru-RU" sz="90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sz="3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r>
              <a:rPr lang="ru-RU" sz="3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</a:p>
          <a:p>
            <a:endParaRPr lang="ru-RU" sz="36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endParaRPr lang="ru-RU" sz="3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770" decel="100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77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3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84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5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1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After studying</a:t>
            </a:r>
            <a:r>
              <a:rPr lang="en-US" sz="2400" i="1" dirty="0" smtClean="0"/>
              <a:t> foreign languages, you can travel around the world and </a:t>
            </a:r>
            <a:r>
              <a:rPr lang="en-US" sz="2400" i="1" dirty="0" smtClean="0"/>
              <a:t>communicate with foreigners </a:t>
            </a:r>
            <a:r>
              <a:rPr lang="en-US" sz="2400" i="1" dirty="0" smtClean="0"/>
              <a:t>without any problems.  </a:t>
            </a:r>
            <a:endParaRPr lang="ru-RU" dirty="0"/>
          </a:p>
        </p:txBody>
      </p:sp>
      <p:pic>
        <p:nvPicPr>
          <p:cNvPr id="10242" name="Picture 2" descr="C:\Users\Пользователь\Desktop\people_48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1428736"/>
            <a:ext cx="4038600" cy="2830074"/>
          </a:xfrm>
          <a:prstGeom prst="rect">
            <a:avLst/>
          </a:prstGeom>
          <a:noFill/>
        </p:spPr>
      </p:pic>
      <p:pic>
        <p:nvPicPr>
          <p:cNvPr id="10243" name="Picture 3" descr="C:\Users\Пользователь\Desktop\ar1239504225802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071942"/>
            <a:ext cx="4152903" cy="22907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8756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Thank you for your attention! If you have questions - ask us! </a:t>
            </a:r>
            <a:br>
              <a:rPr lang="en-US" dirty="0" smtClean="0"/>
            </a:br>
            <a:endParaRPr lang="ru-RU" dirty="0"/>
          </a:p>
        </p:txBody>
      </p:sp>
      <p:pic>
        <p:nvPicPr>
          <p:cNvPr id="1026" name="Picture 2" descr="C:\Users\Пользователь\Desktop\13305723e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071678"/>
            <a:ext cx="7500990" cy="44291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xit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4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64456527_1--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Many people learn foreign </a:t>
            </a:r>
            <a:r>
              <a:rPr lang="en-US" dirty="0" smtClean="0">
                <a:solidFill>
                  <a:srgbClr val="FF0000"/>
                </a:solidFill>
              </a:rPr>
              <a:t>languages. Learning </a:t>
            </a:r>
            <a:r>
              <a:rPr lang="en-US" dirty="0" smtClean="0">
                <a:solidFill>
                  <a:srgbClr val="FF0000"/>
                </a:solidFill>
              </a:rPr>
              <a:t>a foreign language gives people many advantages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I understand that I have to learn English in a proper way and I try to do it.</a:t>
            </a:r>
            <a:r>
              <a:rPr lang="en-US" dirty="0" smtClean="0">
                <a:solidFill>
                  <a:srgbClr val="FF0000"/>
                </a:solidFill>
              </a:rPr>
              <a:t> I know that it is not easy but interesting.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First of all </a:t>
            </a:r>
            <a:r>
              <a:rPr lang="en-US" dirty="0" smtClean="0"/>
              <a:t> If you are </a:t>
            </a:r>
            <a:r>
              <a:rPr lang="en-US" dirty="0" smtClean="0"/>
              <a:t>interested </a:t>
            </a:r>
            <a:r>
              <a:rPr lang="en-US" dirty="0" smtClean="0"/>
              <a:t> in any </a:t>
            </a:r>
            <a:r>
              <a:rPr lang="en-US" dirty="0" err="1" smtClean="0"/>
              <a:t>live’s</a:t>
            </a:r>
            <a:r>
              <a:rPr lang="en-US" dirty="0" smtClean="0"/>
              <a:t> aspects </a:t>
            </a:r>
            <a:r>
              <a:rPr lang="en-US" dirty="0" smtClean="0"/>
              <a:t> </a:t>
            </a:r>
            <a:r>
              <a:rPr lang="en-US" dirty="0" smtClean="0"/>
              <a:t> there is a </a:t>
            </a:r>
            <a:r>
              <a:rPr lang="en-US" dirty="0" smtClean="0"/>
              <a:t>lot of information </a:t>
            </a:r>
            <a:r>
              <a:rPr lang="en-US" dirty="0" smtClean="0"/>
              <a:t>  </a:t>
            </a:r>
            <a:r>
              <a:rPr lang="en-US" dirty="0" smtClean="0"/>
              <a:t>given in a foreign  languages. 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Пользователь\Desktop\32912930415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71612"/>
            <a:ext cx="4143404" cy="48577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Пользователь\Desktop\c48a0c58e1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928802"/>
            <a:ext cx="2781300" cy="40957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2746648" cy="458688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If you </a:t>
            </a:r>
            <a:r>
              <a:rPr lang="en-US" dirty="0" smtClean="0"/>
              <a:t>know</a:t>
            </a:r>
            <a:r>
              <a:rPr lang="en-US" dirty="0" smtClean="0"/>
              <a:t> </a:t>
            </a:r>
            <a:r>
              <a:rPr lang="en-US" dirty="0" smtClean="0"/>
              <a:t>a </a:t>
            </a:r>
            <a:r>
              <a:rPr lang="en-US" dirty="0" smtClean="0"/>
              <a:t>foreign language you </a:t>
            </a:r>
            <a:r>
              <a:rPr lang="en-US" dirty="0" smtClean="0"/>
              <a:t>can contact </a:t>
            </a:r>
            <a:r>
              <a:rPr lang="en-US" dirty="0" smtClean="0"/>
              <a:t>with people </a:t>
            </a:r>
            <a:r>
              <a:rPr lang="en-US" dirty="0" smtClean="0"/>
              <a:t>from all over the world and </a:t>
            </a:r>
            <a:r>
              <a:rPr lang="en-US" dirty="0" smtClean="0"/>
              <a:t> </a:t>
            </a:r>
            <a:r>
              <a:rPr lang="en-US" dirty="0" smtClean="0"/>
              <a:t>learn</a:t>
            </a:r>
            <a:r>
              <a:rPr lang="en-US" dirty="0" smtClean="0"/>
              <a:t> much </a:t>
            </a:r>
            <a:r>
              <a:rPr lang="en-US" dirty="0" smtClean="0"/>
              <a:t>new about a country, culture, country’s sights. </a:t>
            </a:r>
            <a:endParaRPr lang="ru-RU" dirty="0"/>
          </a:p>
        </p:txBody>
      </p:sp>
      <p:pic>
        <p:nvPicPr>
          <p:cNvPr id="4099" name="Picture 3" descr="C:\Users\Пользователь\Desktop\phoca_thumb_l_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6862" y="142852"/>
            <a:ext cx="3567138" cy="2411784"/>
          </a:xfrm>
          <a:prstGeom prst="rect">
            <a:avLst/>
          </a:prstGeom>
          <a:noFill/>
        </p:spPr>
      </p:pic>
      <p:pic>
        <p:nvPicPr>
          <p:cNvPr id="4102" name="Picture 6" descr="C:\Users\Пользователь\Desktop\rroman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4000504"/>
            <a:ext cx="2786050" cy="275114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C:\Users\Пользователь\Desktop\p_internet-dating_1521318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536838"/>
            <a:ext cx="3816424" cy="232116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Y</a:t>
            </a:r>
            <a:r>
              <a:rPr lang="en-US" dirty="0" smtClean="0"/>
              <a:t>ou </a:t>
            </a:r>
            <a:r>
              <a:rPr lang="en-US" dirty="0" smtClean="0"/>
              <a:t>can have many friends. For example, you can meet a </a:t>
            </a:r>
            <a:r>
              <a:rPr lang="en-US" dirty="0" smtClean="0"/>
              <a:t>foreigner </a:t>
            </a:r>
            <a:r>
              <a:rPr lang="en-US" dirty="0" smtClean="0"/>
              <a:t>and correspond with him by </a:t>
            </a:r>
            <a:r>
              <a:rPr lang="en-US" dirty="0" smtClean="0"/>
              <a:t>e-mail</a:t>
            </a:r>
            <a:r>
              <a:rPr lang="en-US" dirty="0" smtClean="0"/>
              <a:t>, share </a:t>
            </a:r>
            <a:r>
              <a:rPr lang="en-US" dirty="0" smtClean="0"/>
              <a:t>your </a:t>
            </a:r>
            <a:r>
              <a:rPr lang="en-US" dirty="0" smtClean="0"/>
              <a:t>ideas and </a:t>
            </a:r>
            <a:r>
              <a:rPr lang="en-US" dirty="0" smtClean="0"/>
              <a:t> opinions. </a:t>
            </a:r>
            <a:endParaRPr lang="ru-RU" dirty="0"/>
          </a:p>
        </p:txBody>
      </p:sp>
      <p:pic>
        <p:nvPicPr>
          <p:cNvPr id="8194" name="Picture 2" descr="C:\Users\Пользователь\Desktop\man_typing_on_a_laptop_cb01959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643050"/>
            <a:ext cx="4038600" cy="2571768"/>
          </a:xfrm>
          <a:prstGeom prst="rect">
            <a:avLst/>
          </a:prstGeom>
          <a:noFill/>
        </p:spPr>
      </p:pic>
      <p:pic>
        <p:nvPicPr>
          <p:cNvPr id="8196" name="Picture 4" descr="C:\Users\Пользователь\Desktop\5252-Man-Typing-On-A-Computer-Keyboard-In-His-Office-At-Work-Clipar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69423">
            <a:off x="1292651" y="4689030"/>
            <a:ext cx="1973258" cy="17541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Learning languages is not only useful but it also gives you a lot of </a:t>
            </a:r>
            <a:r>
              <a:rPr lang="en-US" dirty="0" err="1" smtClean="0"/>
              <a:t>satisfation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Many  people </a:t>
            </a:r>
            <a:r>
              <a:rPr lang="en-US" dirty="0" smtClean="0"/>
              <a:t>learn </a:t>
            </a:r>
            <a:r>
              <a:rPr lang="en-US" dirty="0" smtClean="0"/>
              <a:t>languages  </a:t>
            </a:r>
            <a:r>
              <a:rPr lang="en-US" dirty="0" smtClean="0"/>
              <a:t>to become</a:t>
            </a:r>
            <a:r>
              <a:rPr lang="en-US" dirty="0" smtClean="0"/>
              <a:t> </a:t>
            </a:r>
            <a:r>
              <a:rPr lang="en-US" dirty="0" smtClean="0"/>
              <a:t>good impressions.</a:t>
            </a:r>
            <a:endParaRPr lang="ru-RU" dirty="0"/>
          </a:p>
        </p:txBody>
      </p:sp>
      <p:pic>
        <p:nvPicPr>
          <p:cNvPr id="9218" name="Picture 2" descr="C:\Users\Пользователь\Desktop\1233426487_sm2_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500438"/>
            <a:ext cx="4429156" cy="2933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C:\Users\Пользователь\Desktop\mm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14583">
            <a:off x="1285852" y="500042"/>
            <a:ext cx="2295525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2816"/>
            <a:ext cx="3682752" cy="432048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/>
              <a:t>Y</a:t>
            </a:r>
            <a:r>
              <a:rPr lang="en-US" dirty="0" smtClean="0"/>
              <a:t>ou </a:t>
            </a:r>
            <a:r>
              <a:rPr lang="en-US" dirty="0" smtClean="0"/>
              <a:t>can receive job of your dream, earn more money and organize your </a:t>
            </a:r>
            <a:r>
              <a:rPr lang="en-US" dirty="0" smtClean="0"/>
              <a:t>future. </a:t>
            </a:r>
            <a:r>
              <a:rPr lang="en-US" dirty="0" smtClean="0"/>
              <a:t>Learning to speak foreign languages may be the best thing you can do to improve your life and open new doors. </a:t>
            </a:r>
            <a:endParaRPr lang="ru-RU" dirty="0"/>
          </a:p>
        </p:txBody>
      </p:sp>
      <p:pic>
        <p:nvPicPr>
          <p:cNvPr id="6146" name="Picture 2" descr="C:\Users\Пользователь\Desktop\10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571480"/>
            <a:ext cx="3429024" cy="2286016"/>
          </a:xfrm>
          <a:prstGeom prst="rect">
            <a:avLst/>
          </a:prstGeom>
          <a:noFill/>
        </p:spPr>
      </p:pic>
      <p:pic>
        <p:nvPicPr>
          <p:cNvPr id="6147" name="Picture 3" descr="C:\Users\Пользователь\Desktop\politi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2000240"/>
            <a:ext cx="2181229" cy="3467108"/>
          </a:xfrm>
          <a:prstGeom prst="rect">
            <a:avLst/>
          </a:prstGeom>
          <a:noFill/>
        </p:spPr>
      </p:pic>
      <p:pic>
        <p:nvPicPr>
          <p:cNvPr id="6148" name="Picture 4" descr="C:\Users\Пользователь\Desktop\1282793898_596085_norm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4714884"/>
            <a:ext cx="3500442" cy="192880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399032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We often listen to foreign music. We just  feel the rhythm, but do not know what they sing. 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Users\Пользователь\Desktop\4882306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14348" y="1357298"/>
            <a:ext cx="3214710" cy="3000396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i="1" dirty="0" smtClean="0"/>
              <a:t>If we </a:t>
            </a:r>
            <a:r>
              <a:rPr lang="en-US" sz="2800" i="1" dirty="0" smtClean="0"/>
              <a:t>know</a:t>
            </a:r>
            <a:r>
              <a:rPr lang="en-US" sz="2800" i="1" dirty="0" smtClean="0"/>
              <a:t> </a:t>
            </a:r>
            <a:r>
              <a:rPr lang="en-US" sz="2800" i="1" dirty="0" smtClean="0"/>
              <a:t>foreign languages, music is much better </a:t>
            </a:r>
            <a:r>
              <a:rPr lang="en-US" sz="2800" i="1" dirty="0" smtClean="0"/>
              <a:t>as </a:t>
            </a:r>
            <a:r>
              <a:rPr lang="en-US" sz="2800" i="1" dirty="0" smtClean="0"/>
              <a:t>you </a:t>
            </a:r>
            <a:r>
              <a:rPr lang="en-US" sz="2800" i="1" dirty="0" smtClean="0"/>
              <a:t>can understand the words. </a:t>
            </a:r>
            <a:endParaRPr lang="ru-RU" sz="2800" i="1" dirty="0"/>
          </a:p>
        </p:txBody>
      </p:sp>
      <p:pic>
        <p:nvPicPr>
          <p:cNvPr id="7172" name="Picture 4" descr="C:\Users\Пользователь\Desktop\krasivaya-devush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4071942"/>
            <a:ext cx="4500594" cy="2571748"/>
          </a:xfrm>
          <a:prstGeom prst="rect">
            <a:avLst/>
          </a:prstGeom>
          <a:noFill/>
        </p:spPr>
      </p:pic>
      <p:pic>
        <p:nvPicPr>
          <p:cNvPr id="7173" name="Picture 5" descr="C:\Users\Пользователь\Desktop\0b22a686cb2c7a6ff0f0c565f9d5ec40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565345">
            <a:off x="927903" y="4821354"/>
            <a:ext cx="2119310" cy="17621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291"/>
            <a:ext cx="2857519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Y</a:t>
            </a:r>
            <a:r>
              <a:rPr lang="en-US" dirty="0" smtClean="0"/>
              <a:t>ou </a:t>
            </a:r>
            <a:r>
              <a:rPr lang="en-US" dirty="0" smtClean="0"/>
              <a:t>can get self –education </a:t>
            </a:r>
            <a:r>
              <a:rPr lang="en-US" dirty="0" smtClean="0"/>
              <a:t>as</a:t>
            </a:r>
            <a:r>
              <a:rPr lang="en-US" dirty="0" smtClean="0"/>
              <a:t> </a:t>
            </a:r>
            <a:r>
              <a:rPr lang="en-US" dirty="0" smtClean="0"/>
              <a:t>many great books are written in foreign languages. You can read W. Shakespeare and Victor Hugo in </a:t>
            </a:r>
            <a:r>
              <a:rPr lang="en-US" dirty="0" smtClean="0"/>
              <a:t>the original</a:t>
            </a:r>
            <a:r>
              <a:rPr lang="en-US" dirty="0" smtClean="0"/>
              <a:t>. </a:t>
            </a:r>
            <a:endParaRPr lang="ru-RU" dirty="0"/>
          </a:p>
        </p:txBody>
      </p:sp>
      <p:pic>
        <p:nvPicPr>
          <p:cNvPr id="5123" name="Picture 3" descr="C:\Users\Пользователь\Desktop\WQGSI_22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3429000"/>
            <a:ext cx="2814641" cy="3333751"/>
          </a:xfrm>
          <a:prstGeom prst="rect">
            <a:avLst/>
          </a:prstGeom>
          <a:noFill/>
        </p:spPr>
      </p:pic>
      <p:pic>
        <p:nvPicPr>
          <p:cNvPr id="5124" name="Picture 4" descr="C:\Users\Пользователь\Desktop\108634724241770-bi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14184">
            <a:off x="5149131" y="427504"/>
            <a:ext cx="2214578" cy="1500186"/>
          </a:xfrm>
          <a:prstGeom prst="rect">
            <a:avLst/>
          </a:prstGeom>
          <a:noFill/>
        </p:spPr>
      </p:pic>
      <p:pic>
        <p:nvPicPr>
          <p:cNvPr id="5125" name="Picture 5" descr="C:\Users\Пользователь\Desktop\buch89daqgkrxz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4143380"/>
            <a:ext cx="1500198" cy="23574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</TotalTime>
  <Words>304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          Why do people learn  foreign languages?   </vt:lpstr>
      <vt:lpstr>Слайд 2</vt:lpstr>
      <vt:lpstr>Слайд 3</vt:lpstr>
      <vt:lpstr>Слайд 4</vt:lpstr>
      <vt:lpstr>Слайд 5</vt:lpstr>
      <vt:lpstr>Слайд 6</vt:lpstr>
      <vt:lpstr>Слайд 7</vt:lpstr>
      <vt:lpstr>We often listen to foreign music. We just  feel the rhythm, but do not know what they sing.  </vt:lpstr>
      <vt:lpstr>Слайд 9</vt:lpstr>
      <vt:lpstr>Слайд 10</vt:lpstr>
      <vt:lpstr>Thank you for your attention! If you have questions - ask us!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30</cp:revision>
  <dcterms:created xsi:type="dcterms:W3CDTF">2011-09-19T13:24:45Z</dcterms:created>
  <dcterms:modified xsi:type="dcterms:W3CDTF">2011-11-06T09:43:09Z</dcterms:modified>
</cp:coreProperties>
</file>