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22" autoAdjust="0"/>
  </p:normalViewPr>
  <p:slideViewPr>
    <p:cSldViewPr>
      <p:cViewPr varScale="1">
        <p:scale>
          <a:sx n="77" d="100"/>
          <a:sy n="77" d="100"/>
        </p:scale>
        <p:origin x="-11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7CDE15-64E6-470B-84A8-323186D5B698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922F4-A785-4A42-A489-155C5CE3E9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287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8922F4-A785-4A42-A489-155C5CE3E97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622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343D852-A8CD-49B6-9164-5628D9E7CF6C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0B81649-4257-4312-8897-25EB3F23539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Занимательные задания для автоматизации звуков «Ч» и «Щ»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011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Ольга\Desktop\4\Изображение 0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3325" y="-1917336"/>
            <a:ext cx="6761110" cy="998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83368" y="6130174"/>
            <a:ext cx="8981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Составить предложения: У гномика – ручки, а у великана – ручищи. У гномика – глазик, </a:t>
            </a:r>
          </a:p>
          <a:p>
            <a:r>
              <a:rPr lang="ru-RU" dirty="0" smtClean="0"/>
              <a:t>а у великана – глазище и т.д.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30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Ольга\Desktop\4\Изображение 0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93556" y="-2062708"/>
            <a:ext cx="7173416" cy="106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6488668"/>
            <a:ext cx="5222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Назвать слова. Заполнить кроссворд.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7127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Ольга\Desktop\4\Изображение 0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95027" y="-1390970"/>
            <a:ext cx="7101410" cy="9396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6329983"/>
            <a:ext cx="5360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Пройти по стрелочкам. Назвать слова.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84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Молодец!</a:t>
            </a:r>
          </a:p>
          <a:p>
            <a:r>
              <a:rPr lang="ru-RU" sz="4800" dirty="0" smtClean="0"/>
              <a:t>Ты справился со всеми заданиями!</a:t>
            </a: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55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Ольга\Desktop\4\Изображение 02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45332" y="-1557300"/>
            <a:ext cx="6984776" cy="9612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00429" y="6340678"/>
            <a:ext cx="5440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Пройти по стрелочкам, называть слова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5179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Ольга\Desktop\4\Изображение 0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97257" y="-1841276"/>
            <a:ext cx="7605463" cy="979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108520" y="6381328"/>
            <a:ext cx="878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Посчитать всех зайчиков и все </a:t>
            </a:r>
            <a:r>
              <a:rPr lang="ru-RU" dirty="0" err="1" smtClean="0"/>
              <a:t>морковочки</a:t>
            </a:r>
            <a:r>
              <a:rPr lang="ru-RU" dirty="0" smtClean="0"/>
              <a:t>. Всем ли зайчикам хватит по </a:t>
            </a:r>
            <a:r>
              <a:rPr lang="ru-RU" dirty="0" err="1" smtClean="0"/>
              <a:t>морковочке</a:t>
            </a:r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106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Ольга\Desktop\4\Изображение 0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01178" y="-1757160"/>
            <a:ext cx="6984776" cy="986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45772" y="6484698"/>
            <a:ext cx="7295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Найти и сосчитать все мячи в магазине. В каком шкафу мячей больше?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993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Ольга\Desktop\4\Изображение 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64725" y="-2013011"/>
            <a:ext cx="7272807" cy="106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6484694"/>
            <a:ext cx="5222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Назвать слова. Заполнить кроссворд.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5010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Ольга\Desktop\4\Изображение 0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3088" y="-1765446"/>
            <a:ext cx="7525816" cy="972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6237312"/>
            <a:ext cx="3231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Назови слова ласково.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7992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Ольга\Desktop\4\Изображение 0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2992" y="-1616967"/>
            <a:ext cx="7128794" cy="10019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27784" y="6309320"/>
            <a:ext cx="32319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Назови слова ласково.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59858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Ольга\Desktop\4\Изображение 0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171401"/>
            <a:ext cx="8784976" cy="892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6353079"/>
            <a:ext cx="5452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Пройти по стрелочкам одного цвета. Назвать слова.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176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Ольга\Desktop\4\Изображение 0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94212" y="-1776977"/>
            <a:ext cx="7171600" cy="957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6453336"/>
            <a:ext cx="839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Найти по «ниточкам» пары картинок</a:t>
            </a:r>
            <a:r>
              <a:rPr lang="ru-RU" dirty="0"/>
              <a:t>.</a:t>
            </a:r>
            <a:r>
              <a:rPr lang="ru-RU" dirty="0" smtClean="0"/>
              <a:t> Придумать предложения с обоими словами.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83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43</TotalTime>
  <Words>132</Words>
  <Application>Microsoft Office PowerPoint</Application>
  <PresentationFormat>Экран (4:3)</PresentationFormat>
  <Paragraphs>16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Занимательные задания для автоматизации звуков «Ч» и «Щ»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Занимательные задания для автоматизации звуков «Ч» и «Щ»</dc:title>
  <dc:creator>Ольга</dc:creator>
  <cp:lastModifiedBy>Ольга</cp:lastModifiedBy>
  <cp:revision>5</cp:revision>
  <dcterms:created xsi:type="dcterms:W3CDTF">2012-12-11T14:22:48Z</dcterms:created>
  <dcterms:modified xsi:type="dcterms:W3CDTF">2012-12-11T15:06:04Z</dcterms:modified>
</cp:coreProperties>
</file>