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59" r:id="rId8"/>
    <p:sldId id="260" r:id="rId9"/>
    <p:sldId id="266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ns\Desktop\Картинки нач школа\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548126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Тексты для чтения </a:t>
            </a:r>
            <a:br>
              <a:rPr lang="ru-RU" b="1" dirty="0"/>
            </a:br>
            <a:r>
              <a:rPr lang="ru-RU" b="1" dirty="0"/>
              <a:t>1 класс</a:t>
            </a:r>
            <a:br>
              <a:rPr lang="ru-RU" b="1" dirty="0"/>
            </a:br>
            <a:r>
              <a:rPr lang="ru-RU" b="1" dirty="0" smtClean="0"/>
              <a:t>Кукушка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2924944"/>
            <a:ext cx="4240560" cy="1752600"/>
          </a:xfrm>
        </p:spPr>
        <p:txBody>
          <a:bodyPr>
            <a:normAutofit fontScale="92500"/>
          </a:bodyPr>
          <a:lstStyle/>
          <a:p>
            <a:r>
              <a:rPr lang="ru-RU" sz="2800" b="1" i="1" dirty="0">
                <a:solidFill>
                  <a:schemeClr val="tx1"/>
                </a:solidFill>
              </a:rPr>
              <a:t>МБОУ гимназия  г. Узловая</a:t>
            </a:r>
          </a:p>
          <a:p>
            <a:r>
              <a:rPr lang="ru-RU" sz="2800" b="1" i="1" dirty="0">
                <a:solidFill>
                  <a:schemeClr val="tx1"/>
                </a:solidFill>
              </a:rPr>
              <a:t>Тульской области </a:t>
            </a:r>
          </a:p>
          <a:p>
            <a:r>
              <a:rPr lang="ru-RU" sz="2800" b="1" i="1" dirty="0">
                <a:solidFill>
                  <a:schemeClr val="tx1"/>
                </a:solidFill>
              </a:rPr>
              <a:t>Чижова И.В.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099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dns\Desktop\Тексты для чтения 1 класс\Кукушка\kukushka_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3"/>
            <a:ext cx="9144000" cy="685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11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dns\Desktop\Тексты для чтения 1 класс\Кукушка\normal_1591469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489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43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укуш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9400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052736"/>
            <a:ext cx="7787208" cy="5073427"/>
          </a:xfrm>
        </p:spPr>
        <p:txBody>
          <a:bodyPr>
            <a:normAutofit lnSpcReduction="10000"/>
          </a:bodyPr>
          <a:lstStyle/>
          <a:p>
            <a:pPr marL="514350" lvl="0" indent="-514350">
              <a:lnSpc>
                <a:spcPct val="150000"/>
              </a:lnSpc>
              <a:buAutoNum type="arabicPeriod"/>
            </a:pPr>
            <a:r>
              <a:rPr lang="ru-RU" sz="4400" b="1" dirty="0" smtClean="0"/>
              <a:t>Как </a:t>
            </a:r>
            <a:r>
              <a:rPr lang="ru-RU" sz="4400" b="1" dirty="0"/>
              <a:t>выглядит кукушка</a:t>
            </a:r>
            <a:r>
              <a:rPr lang="ru-RU" sz="4400" b="1" dirty="0" smtClean="0"/>
              <a:t>?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ru-RU" sz="4400" b="1" dirty="0"/>
              <a:t>Какую пользу приносит кукушка?</a:t>
            </a:r>
          </a:p>
          <a:p>
            <a:pPr marL="514350" indent="-514350">
              <a:lnSpc>
                <a:spcPct val="150000"/>
              </a:lnSpc>
              <a:buFont typeface="Arial" pitchFamily="34" charset="0"/>
              <a:buAutoNum type="arabicPeriod"/>
            </a:pPr>
            <a:r>
              <a:rPr lang="ru-RU" sz="4400" b="1" dirty="0"/>
              <a:t>Как кукушка выращивает своих птенцов?</a:t>
            </a:r>
          </a:p>
          <a:p>
            <a:pPr marL="0" lv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4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dns\Desktop\Тексты для чтения 1 класс\Кукушка\75265284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620286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37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dns\Desktop\Тексты для чтения 1 класс\Кукушка\image0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07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dns\Desktop\Тексты для чтения 1 класс\Кукушка\kukush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80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dns\Desktop\Тексты для чтения 1 класс\Кукушка\0da9553fb33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39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dns\Desktop\Тексты для чтения 1 класс\Кукушка\00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06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dns\Desktop\Тексты для чтения 1 класс\Кукушка\2011_07_26_kykyshk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" y="-20425"/>
            <a:ext cx="9143109" cy="687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22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Экран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Тексты для чтения  1 класс Кукушка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Тексты для чтения  1 класс Кукушка</dc:title>
  <dc:creator>dns</dc:creator>
  <cp:lastModifiedBy>dns</cp:lastModifiedBy>
  <cp:revision>1</cp:revision>
  <dcterms:created xsi:type="dcterms:W3CDTF">2012-11-07T04:31:03Z</dcterms:created>
  <dcterms:modified xsi:type="dcterms:W3CDTF">2012-11-07T04:41:21Z</dcterms:modified>
</cp:coreProperties>
</file>