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6"/>
  </p:notesMasterIdLst>
  <p:sldIdLst>
    <p:sldId id="256" r:id="rId2"/>
    <p:sldId id="259" r:id="rId3"/>
    <p:sldId id="258" r:id="rId4"/>
    <p:sldId id="257" r:id="rId5"/>
    <p:sldId id="260" r:id="rId6"/>
    <p:sldId id="261" r:id="rId7"/>
    <p:sldId id="262" r:id="rId8"/>
    <p:sldId id="264" r:id="rId9"/>
    <p:sldId id="265" r:id="rId10"/>
    <p:sldId id="266" r:id="rId11"/>
    <p:sldId id="267" r:id="rId12"/>
    <p:sldId id="268" r:id="rId13"/>
    <p:sldId id="269" r:id="rId14"/>
    <p:sldId id="270" r:id="rId1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84" y="-1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8FA79E93-06DC-4028-AD10-6570BCC36256}" type="datetimeFigureOut">
              <a:rPr lang="ru-RU"/>
              <a:pPr>
                <a:defRPr/>
              </a:pPr>
              <a:t>11.12.2012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9CA90163-6073-479D-9A20-EFAC3258F01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DBEF43-011A-453B-8A66-A981A4D98CAC}" type="datetime1">
              <a:rPr lang="ru-RU"/>
              <a:pPr>
                <a:defRPr/>
              </a:pPr>
              <a:t>11.12.2012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03A9CB-F97D-45F6-A948-3244F9FA36E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554345-00BA-4930-8B81-C9C6362044F9}" type="datetime1">
              <a:rPr lang="ru-RU"/>
              <a:pPr>
                <a:defRPr/>
              </a:pPr>
              <a:t>11.12.2012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D9D227-9069-4BAE-ADBB-B01084D83E1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F7C406-9E05-48E0-B3BE-DFA3D8CE1D9F}" type="datetime1">
              <a:rPr lang="ru-RU"/>
              <a:pPr>
                <a:defRPr/>
              </a:pPr>
              <a:t>11.12.2012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DAC0B6-B6DF-477C-9803-3BC50FA0044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1A90F5-F715-4649-9333-FD3CFE48B3E5}" type="datetime1">
              <a:rPr lang="ru-RU"/>
              <a:pPr>
                <a:defRPr/>
              </a:pPr>
              <a:t>11.12.2012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D71C05-D144-47D3-92EA-10440FAC929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52A557-A24D-4F29-9A82-8BB040CEDDEC}" type="datetime1">
              <a:rPr lang="ru-RU"/>
              <a:pPr>
                <a:defRPr/>
              </a:pPr>
              <a:t>11.12.2012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E81256-F545-4B40-8BEC-CBA353180E2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D19EE2-F20B-41F2-9DDA-95832DCBB3B4}" type="datetime1">
              <a:rPr lang="ru-RU"/>
              <a:pPr>
                <a:defRPr/>
              </a:pPr>
              <a:t>11.12.2012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44CC9C-C595-4C68-8D26-8519A1B831C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87280D-1DB5-4A13-9427-C0432ABA4512}" type="datetime1">
              <a:rPr lang="ru-RU"/>
              <a:pPr>
                <a:defRPr/>
              </a:pPr>
              <a:t>11.12.2012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B7C055-39C6-403E-8F83-609785D1278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36B93B-0D18-43C1-92F6-97E9302DB634}" type="datetime1">
              <a:rPr lang="ru-RU"/>
              <a:pPr>
                <a:defRPr/>
              </a:pPr>
              <a:t>11.12.2012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DE4509-76A5-408A-8E8A-F33C5CA68DF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A5B89C-296E-437D-8B7A-31F924FBEC9B}" type="datetime1">
              <a:rPr lang="ru-RU"/>
              <a:pPr>
                <a:defRPr/>
              </a:pPr>
              <a:t>11.12.2012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6AE13A-BB04-4C3B-B01D-139BCDAD6BA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34C105-A464-4E7D-B19C-41D0AE7E64C8}" type="datetime1">
              <a:rPr lang="ru-RU"/>
              <a:pPr>
                <a:defRPr/>
              </a:pPr>
              <a:t>11.12.2012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68AF7A-484F-4624-8BA3-444952AEC5A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6AEC6C-58D2-405A-A4DF-0FBC3C487993}" type="datetime1">
              <a:rPr lang="ru-RU"/>
              <a:pPr>
                <a:defRPr/>
              </a:pPr>
              <a:t>11.12.2012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2B2DD9-3E37-462F-A049-1651BA915DF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B52FF152-B778-4144-BBB3-630EECA9BA9A}" type="datetime1">
              <a:rPr lang="ru-RU"/>
              <a:pPr>
                <a:defRPr/>
              </a:pPr>
              <a:t>11.12.2012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9CBB3FD-98CC-4428-A9FB-D58DF8CB1B0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7" Type="http://schemas.openxmlformats.org/officeDocument/2006/relationships/image" Target="../media/image4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.jpeg"/><Relationship Id="rId5" Type="http://schemas.openxmlformats.org/officeDocument/2006/relationships/image" Target="../media/image2.png"/><Relationship Id="rId4" Type="http://schemas.openxmlformats.org/officeDocument/2006/relationships/slide" Target="slide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7" Type="http://schemas.openxmlformats.org/officeDocument/2006/relationships/image" Target="../media/image4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.jpeg"/><Relationship Id="rId5" Type="http://schemas.openxmlformats.org/officeDocument/2006/relationships/image" Target="../media/image2.png"/><Relationship Id="rId4" Type="http://schemas.openxmlformats.org/officeDocument/2006/relationships/slide" Target="slide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7" Type="http://schemas.openxmlformats.org/officeDocument/2006/relationships/image" Target="../media/image4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.jpeg"/><Relationship Id="rId5" Type="http://schemas.openxmlformats.org/officeDocument/2006/relationships/image" Target="../media/image2.png"/><Relationship Id="rId4" Type="http://schemas.openxmlformats.org/officeDocument/2006/relationships/slide" Target="slide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7" Type="http://schemas.openxmlformats.org/officeDocument/2006/relationships/image" Target="../media/image4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.jpeg"/><Relationship Id="rId5" Type="http://schemas.openxmlformats.org/officeDocument/2006/relationships/image" Target="../media/image2.png"/><Relationship Id="rId4" Type="http://schemas.openxmlformats.org/officeDocument/2006/relationships/slide" Target="slide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7" Type="http://schemas.openxmlformats.org/officeDocument/2006/relationships/image" Target="../media/image4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.jpeg"/><Relationship Id="rId5" Type="http://schemas.openxmlformats.org/officeDocument/2006/relationships/image" Target="../media/image2.png"/><Relationship Id="rId4" Type="http://schemas.openxmlformats.org/officeDocument/2006/relationships/slide" Target="slide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9.xml"/><Relationship Id="rId2" Type="http://schemas.openxmlformats.org/officeDocument/2006/relationships/slide" Target="slide3.xml"/><Relationship Id="rId1" Type="http://schemas.openxmlformats.org/officeDocument/2006/relationships/slideLayout" Target="../slideLayouts/slideLayout1.xml"/><Relationship Id="rId4" Type="http://schemas.openxmlformats.org/officeDocument/2006/relationships/slide" Target="slide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7" Type="http://schemas.openxmlformats.org/officeDocument/2006/relationships/image" Target="../media/image4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.jpeg"/><Relationship Id="rId5" Type="http://schemas.openxmlformats.org/officeDocument/2006/relationships/image" Target="../media/image2.png"/><Relationship Id="rId4" Type="http://schemas.openxmlformats.org/officeDocument/2006/relationships/slide" Target="slide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7" Type="http://schemas.openxmlformats.org/officeDocument/2006/relationships/image" Target="../media/image4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.jpeg"/><Relationship Id="rId5" Type="http://schemas.openxmlformats.org/officeDocument/2006/relationships/image" Target="../media/image2.png"/><Relationship Id="rId4" Type="http://schemas.openxmlformats.org/officeDocument/2006/relationships/slide" Target="slide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7" Type="http://schemas.openxmlformats.org/officeDocument/2006/relationships/image" Target="../media/image4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.jpeg"/><Relationship Id="rId5" Type="http://schemas.openxmlformats.org/officeDocument/2006/relationships/image" Target="../media/image2.png"/><Relationship Id="rId4" Type="http://schemas.openxmlformats.org/officeDocument/2006/relationships/slide" Target="slide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7" Type="http://schemas.openxmlformats.org/officeDocument/2006/relationships/image" Target="../media/image4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.jpeg"/><Relationship Id="rId5" Type="http://schemas.openxmlformats.org/officeDocument/2006/relationships/image" Target="../media/image2.png"/><Relationship Id="rId4" Type="http://schemas.openxmlformats.org/officeDocument/2006/relationships/slide" Target="slide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7" Type="http://schemas.openxmlformats.org/officeDocument/2006/relationships/image" Target="../media/image4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.jpeg"/><Relationship Id="rId5" Type="http://schemas.openxmlformats.org/officeDocument/2006/relationships/image" Target="../media/image2.png"/><Relationship Id="rId4" Type="http://schemas.openxmlformats.org/officeDocument/2006/relationships/slide" Target="slide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7" Type="http://schemas.openxmlformats.org/officeDocument/2006/relationships/image" Target="../media/image4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.jpeg"/><Relationship Id="rId5" Type="http://schemas.openxmlformats.org/officeDocument/2006/relationships/image" Target="../media/image2.png"/><Relationship Id="rId4" Type="http://schemas.openxmlformats.org/officeDocument/2006/relationships/slide" Target="slid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>
            <a:off x="4405313" y="477838"/>
            <a:ext cx="428625" cy="428625"/>
          </a:xfrm>
          <a:prstGeom prst="ellipse">
            <a:avLst/>
          </a:prstGeom>
          <a:solidFill>
            <a:srgbClr val="55F1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4429125" y="1143000"/>
            <a:ext cx="428625" cy="428625"/>
          </a:xfrm>
          <a:prstGeom prst="ellipse">
            <a:avLst/>
          </a:prstGeom>
          <a:solidFill>
            <a:srgbClr val="55F1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3714750" y="1143000"/>
            <a:ext cx="428625" cy="428625"/>
          </a:xfrm>
          <a:prstGeom prst="ellipse">
            <a:avLst/>
          </a:prstGeom>
          <a:solidFill>
            <a:srgbClr val="55F1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3714750" y="428625"/>
            <a:ext cx="428625" cy="428625"/>
          </a:xfrm>
          <a:prstGeom prst="ellipse">
            <a:avLst/>
          </a:prstGeom>
          <a:solidFill>
            <a:srgbClr val="55F1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4524375" y="785813"/>
            <a:ext cx="428625" cy="428625"/>
          </a:xfrm>
          <a:prstGeom prst="ellipse">
            <a:avLst/>
          </a:prstGeom>
          <a:solidFill>
            <a:srgbClr val="55F1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3571875" y="785813"/>
            <a:ext cx="428625" cy="428625"/>
          </a:xfrm>
          <a:prstGeom prst="ellipse">
            <a:avLst/>
          </a:prstGeom>
          <a:solidFill>
            <a:srgbClr val="55F1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4071938" y="1285875"/>
            <a:ext cx="428625" cy="428625"/>
          </a:xfrm>
          <a:prstGeom prst="ellipse">
            <a:avLst/>
          </a:prstGeom>
          <a:solidFill>
            <a:srgbClr val="55F1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4071938" y="357188"/>
            <a:ext cx="428625" cy="428625"/>
          </a:xfrm>
          <a:prstGeom prst="ellipse">
            <a:avLst/>
          </a:prstGeom>
          <a:solidFill>
            <a:srgbClr val="55F1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2" name="Овал 11"/>
          <p:cNvSpPr/>
          <p:nvPr/>
        </p:nvSpPr>
        <p:spPr>
          <a:xfrm>
            <a:off x="3882004" y="608056"/>
            <a:ext cx="785818" cy="785818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</a:t>
            </a:r>
          </a:p>
        </p:txBody>
      </p:sp>
      <p:sp>
        <p:nvSpPr>
          <p:cNvPr id="13" name="Овал 12"/>
          <p:cNvSpPr/>
          <p:nvPr/>
        </p:nvSpPr>
        <p:spPr>
          <a:xfrm>
            <a:off x="1690688" y="835025"/>
            <a:ext cx="428625" cy="428625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4" name="Овал 13"/>
          <p:cNvSpPr/>
          <p:nvPr/>
        </p:nvSpPr>
        <p:spPr>
          <a:xfrm>
            <a:off x="1714500" y="1500188"/>
            <a:ext cx="428625" cy="428625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5" name="Овал 14"/>
          <p:cNvSpPr/>
          <p:nvPr/>
        </p:nvSpPr>
        <p:spPr>
          <a:xfrm>
            <a:off x="1000125" y="1500188"/>
            <a:ext cx="428625" cy="428625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6" name="Овал 15"/>
          <p:cNvSpPr/>
          <p:nvPr/>
        </p:nvSpPr>
        <p:spPr>
          <a:xfrm>
            <a:off x="1000125" y="785813"/>
            <a:ext cx="428625" cy="428625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7" name="Овал 16"/>
          <p:cNvSpPr/>
          <p:nvPr/>
        </p:nvSpPr>
        <p:spPr>
          <a:xfrm>
            <a:off x="1785938" y="1143000"/>
            <a:ext cx="428625" cy="428625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8" name="Овал 17"/>
          <p:cNvSpPr/>
          <p:nvPr/>
        </p:nvSpPr>
        <p:spPr>
          <a:xfrm>
            <a:off x="857250" y="1143000"/>
            <a:ext cx="428625" cy="428625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9" name="Овал 18"/>
          <p:cNvSpPr/>
          <p:nvPr/>
        </p:nvSpPr>
        <p:spPr>
          <a:xfrm>
            <a:off x="1357313" y="1643063"/>
            <a:ext cx="428625" cy="428625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0" name="Овал 19"/>
          <p:cNvSpPr/>
          <p:nvPr/>
        </p:nvSpPr>
        <p:spPr>
          <a:xfrm>
            <a:off x="1357313" y="642938"/>
            <a:ext cx="428625" cy="428625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1" name="Овал 20"/>
          <p:cNvSpPr/>
          <p:nvPr/>
        </p:nvSpPr>
        <p:spPr>
          <a:xfrm>
            <a:off x="1167360" y="965246"/>
            <a:ext cx="785818" cy="785818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</a:t>
            </a:r>
          </a:p>
        </p:txBody>
      </p:sp>
      <p:sp>
        <p:nvSpPr>
          <p:cNvPr id="22" name="Овал 21"/>
          <p:cNvSpPr/>
          <p:nvPr/>
        </p:nvSpPr>
        <p:spPr>
          <a:xfrm>
            <a:off x="8405813" y="1406525"/>
            <a:ext cx="428625" cy="428625"/>
          </a:xfrm>
          <a:prstGeom prst="ellipse">
            <a:avLst/>
          </a:prstGeom>
          <a:solidFill>
            <a:srgbClr val="C0000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3" name="Овал 22"/>
          <p:cNvSpPr/>
          <p:nvPr/>
        </p:nvSpPr>
        <p:spPr>
          <a:xfrm>
            <a:off x="8429625" y="2071688"/>
            <a:ext cx="428625" cy="428625"/>
          </a:xfrm>
          <a:prstGeom prst="ellipse">
            <a:avLst/>
          </a:prstGeom>
          <a:solidFill>
            <a:srgbClr val="C0000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4" name="Овал 23"/>
          <p:cNvSpPr/>
          <p:nvPr/>
        </p:nvSpPr>
        <p:spPr>
          <a:xfrm>
            <a:off x="7715250" y="2071688"/>
            <a:ext cx="428625" cy="428625"/>
          </a:xfrm>
          <a:prstGeom prst="ellipse">
            <a:avLst/>
          </a:prstGeom>
          <a:solidFill>
            <a:srgbClr val="C0000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5" name="Овал 24"/>
          <p:cNvSpPr/>
          <p:nvPr/>
        </p:nvSpPr>
        <p:spPr>
          <a:xfrm>
            <a:off x="7715250" y="1357313"/>
            <a:ext cx="428625" cy="428625"/>
          </a:xfrm>
          <a:prstGeom prst="ellipse">
            <a:avLst/>
          </a:prstGeom>
          <a:solidFill>
            <a:srgbClr val="C0000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6" name="Овал 25"/>
          <p:cNvSpPr/>
          <p:nvPr/>
        </p:nvSpPr>
        <p:spPr>
          <a:xfrm>
            <a:off x="8501063" y="1714500"/>
            <a:ext cx="428625" cy="428625"/>
          </a:xfrm>
          <a:prstGeom prst="ellipse">
            <a:avLst/>
          </a:prstGeom>
          <a:solidFill>
            <a:srgbClr val="C0000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7" name="Овал 26"/>
          <p:cNvSpPr/>
          <p:nvPr/>
        </p:nvSpPr>
        <p:spPr>
          <a:xfrm>
            <a:off x="7572375" y="1714500"/>
            <a:ext cx="428625" cy="428625"/>
          </a:xfrm>
          <a:prstGeom prst="ellipse">
            <a:avLst/>
          </a:prstGeom>
          <a:solidFill>
            <a:srgbClr val="C0000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8" name="Овал 27"/>
          <p:cNvSpPr/>
          <p:nvPr/>
        </p:nvSpPr>
        <p:spPr>
          <a:xfrm>
            <a:off x="8072438" y="2214563"/>
            <a:ext cx="428625" cy="428625"/>
          </a:xfrm>
          <a:prstGeom prst="ellipse">
            <a:avLst/>
          </a:prstGeom>
          <a:solidFill>
            <a:srgbClr val="C0000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9" name="Овал 28"/>
          <p:cNvSpPr/>
          <p:nvPr/>
        </p:nvSpPr>
        <p:spPr>
          <a:xfrm>
            <a:off x="8072438" y="1214438"/>
            <a:ext cx="428625" cy="428625"/>
          </a:xfrm>
          <a:prstGeom prst="ellipse">
            <a:avLst/>
          </a:prstGeom>
          <a:solidFill>
            <a:srgbClr val="C0000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0" name="Овал 29"/>
          <p:cNvSpPr/>
          <p:nvPr/>
        </p:nvSpPr>
        <p:spPr>
          <a:xfrm>
            <a:off x="7858148" y="1571612"/>
            <a:ext cx="785818" cy="785818"/>
          </a:xfrm>
          <a:prstGeom prst="ellipse">
            <a:avLst/>
          </a:prstGeom>
          <a:solidFill>
            <a:srgbClr val="FFFF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Ю</a:t>
            </a:r>
          </a:p>
        </p:txBody>
      </p:sp>
      <p:sp>
        <p:nvSpPr>
          <p:cNvPr id="31" name="Овал 30"/>
          <p:cNvSpPr/>
          <p:nvPr/>
        </p:nvSpPr>
        <p:spPr>
          <a:xfrm rot="2585452">
            <a:off x="6340475" y="1196975"/>
            <a:ext cx="169863" cy="46038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2" name="Овал 31"/>
          <p:cNvSpPr/>
          <p:nvPr/>
        </p:nvSpPr>
        <p:spPr>
          <a:xfrm>
            <a:off x="6357938" y="1357313"/>
            <a:ext cx="46037" cy="2476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3" name="Овал 32"/>
          <p:cNvSpPr/>
          <p:nvPr/>
        </p:nvSpPr>
        <p:spPr>
          <a:xfrm rot="19933222">
            <a:off x="6692900" y="1198563"/>
            <a:ext cx="46038" cy="33020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4" name="Овал 33"/>
          <p:cNvSpPr/>
          <p:nvPr/>
        </p:nvSpPr>
        <p:spPr>
          <a:xfrm rot="19221648" flipH="1">
            <a:off x="5402263" y="1706563"/>
            <a:ext cx="455612" cy="87312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5" name="Овал 34"/>
          <p:cNvSpPr/>
          <p:nvPr/>
        </p:nvSpPr>
        <p:spPr>
          <a:xfrm rot="2352785" flipH="1">
            <a:off x="5319713" y="1398588"/>
            <a:ext cx="454025" cy="61912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6" name="Овал 35"/>
          <p:cNvSpPr/>
          <p:nvPr/>
        </p:nvSpPr>
        <p:spPr>
          <a:xfrm>
            <a:off x="5786438" y="1571625"/>
            <a:ext cx="285750" cy="71438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7" name="Овал 36"/>
          <p:cNvSpPr/>
          <p:nvPr/>
        </p:nvSpPr>
        <p:spPr>
          <a:xfrm>
            <a:off x="5715000" y="1785938"/>
            <a:ext cx="71438" cy="285750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8" name="Овал 37"/>
          <p:cNvSpPr/>
          <p:nvPr/>
        </p:nvSpPr>
        <p:spPr>
          <a:xfrm>
            <a:off x="5715000" y="1285875"/>
            <a:ext cx="71438" cy="285750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9" name="Овал 38"/>
          <p:cNvSpPr/>
          <p:nvPr/>
        </p:nvSpPr>
        <p:spPr>
          <a:xfrm>
            <a:off x="5286375" y="1571625"/>
            <a:ext cx="285750" cy="71438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0" name="Овал 39"/>
          <p:cNvSpPr/>
          <p:nvPr/>
        </p:nvSpPr>
        <p:spPr>
          <a:xfrm rot="2585452">
            <a:off x="2957513" y="485775"/>
            <a:ext cx="169862" cy="44450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1" name="Овал 40"/>
          <p:cNvSpPr/>
          <p:nvPr/>
        </p:nvSpPr>
        <p:spPr>
          <a:xfrm>
            <a:off x="2974975" y="646113"/>
            <a:ext cx="46038" cy="246062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2" name="Овал 41"/>
          <p:cNvSpPr/>
          <p:nvPr/>
        </p:nvSpPr>
        <p:spPr>
          <a:xfrm rot="19933222">
            <a:off x="3311525" y="485775"/>
            <a:ext cx="44450" cy="331788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3" name="Овал 42"/>
          <p:cNvSpPr/>
          <p:nvPr/>
        </p:nvSpPr>
        <p:spPr>
          <a:xfrm rot="2585452">
            <a:off x="206375" y="1766888"/>
            <a:ext cx="169863" cy="44450"/>
          </a:xfrm>
          <a:prstGeom prst="ellips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4" name="Овал 43"/>
          <p:cNvSpPr/>
          <p:nvPr/>
        </p:nvSpPr>
        <p:spPr>
          <a:xfrm>
            <a:off x="223838" y="1927225"/>
            <a:ext cx="46037" cy="246063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5" name="Овал 44"/>
          <p:cNvSpPr/>
          <p:nvPr/>
        </p:nvSpPr>
        <p:spPr>
          <a:xfrm rot="19933222">
            <a:off x="560388" y="1766888"/>
            <a:ext cx="44450" cy="331787"/>
          </a:xfrm>
          <a:prstGeom prst="ellips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6" name="Овал 45"/>
          <p:cNvSpPr/>
          <p:nvPr/>
        </p:nvSpPr>
        <p:spPr>
          <a:xfrm rot="2585452">
            <a:off x="8670925" y="1338263"/>
            <a:ext cx="169863" cy="44450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7" name="Овал 46"/>
          <p:cNvSpPr/>
          <p:nvPr/>
        </p:nvSpPr>
        <p:spPr>
          <a:xfrm>
            <a:off x="8929688" y="1071563"/>
            <a:ext cx="46037" cy="246062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8" name="Овал 47"/>
          <p:cNvSpPr/>
          <p:nvPr/>
        </p:nvSpPr>
        <p:spPr>
          <a:xfrm rot="19933222">
            <a:off x="9023350" y="1338263"/>
            <a:ext cx="46038" cy="331787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9" name="Овал 48"/>
          <p:cNvSpPr/>
          <p:nvPr/>
        </p:nvSpPr>
        <p:spPr>
          <a:xfrm rot="2585452">
            <a:off x="2992438" y="1838325"/>
            <a:ext cx="169862" cy="4445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0" name="Овал 49"/>
          <p:cNvSpPr/>
          <p:nvPr/>
        </p:nvSpPr>
        <p:spPr>
          <a:xfrm>
            <a:off x="3009900" y="1998663"/>
            <a:ext cx="46038" cy="246062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1" name="Овал 50"/>
          <p:cNvSpPr/>
          <p:nvPr/>
        </p:nvSpPr>
        <p:spPr>
          <a:xfrm rot="19933222">
            <a:off x="3346450" y="1838325"/>
            <a:ext cx="44450" cy="331788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2" name="Овал 51"/>
          <p:cNvSpPr/>
          <p:nvPr/>
        </p:nvSpPr>
        <p:spPr>
          <a:xfrm rot="19221648" flipH="1">
            <a:off x="7980363" y="873125"/>
            <a:ext cx="455612" cy="87313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3" name="Овал 52"/>
          <p:cNvSpPr/>
          <p:nvPr/>
        </p:nvSpPr>
        <p:spPr>
          <a:xfrm rot="2352785" flipH="1">
            <a:off x="7897813" y="565150"/>
            <a:ext cx="454025" cy="61913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4" name="Овал 53"/>
          <p:cNvSpPr/>
          <p:nvPr/>
        </p:nvSpPr>
        <p:spPr>
          <a:xfrm>
            <a:off x="8364538" y="738188"/>
            <a:ext cx="285750" cy="71437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5" name="Овал 54"/>
          <p:cNvSpPr/>
          <p:nvPr/>
        </p:nvSpPr>
        <p:spPr>
          <a:xfrm>
            <a:off x="8293100" y="952500"/>
            <a:ext cx="71438" cy="285750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6" name="Овал 55"/>
          <p:cNvSpPr/>
          <p:nvPr/>
        </p:nvSpPr>
        <p:spPr>
          <a:xfrm>
            <a:off x="8293100" y="452438"/>
            <a:ext cx="71438" cy="285750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7" name="Овал 56"/>
          <p:cNvSpPr/>
          <p:nvPr/>
        </p:nvSpPr>
        <p:spPr>
          <a:xfrm>
            <a:off x="7864475" y="738188"/>
            <a:ext cx="285750" cy="71437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8" name="Овал 57"/>
          <p:cNvSpPr/>
          <p:nvPr/>
        </p:nvSpPr>
        <p:spPr>
          <a:xfrm rot="19221648" flipH="1">
            <a:off x="115888" y="658813"/>
            <a:ext cx="455612" cy="87312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9" name="Овал 58"/>
          <p:cNvSpPr/>
          <p:nvPr/>
        </p:nvSpPr>
        <p:spPr>
          <a:xfrm rot="2352785" flipH="1">
            <a:off x="33338" y="350838"/>
            <a:ext cx="454025" cy="61912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0" name="Овал 59"/>
          <p:cNvSpPr/>
          <p:nvPr/>
        </p:nvSpPr>
        <p:spPr>
          <a:xfrm>
            <a:off x="500063" y="523875"/>
            <a:ext cx="285750" cy="71438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1" name="Овал 60"/>
          <p:cNvSpPr/>
          <p:nvPr/>
        </p:nvSpPr>
        <p:spPr>
          <a:xfrm>
            <a:off x="428625" y="738188"/>
            <a:ext cx="71438" cy="285750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2" name="Овал 61"/>
          <p:cNvSpPr/>
          <p:nvPr/>
        </p:nvSpPr>
        <p:spPr>
          <a:xfrm>
            <a:off x="428625" y="238125"/>
            <a:ext cx="71438" cy="285750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3" name="Овал 62"/>
          <p:cNvSpPr/>
          <p:nvPr/>
        </p:nvSpPr>
        <p:spPr>
          <a:xfrm>
            <a:off x="0" y="523875"/>
            <a:ext cx="285750" cy="71438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4" name="Овал 63"/>
          <p:cNvSpPr/>
          <p:nvPr/>
        </p:nvSpPr>
        <p:spPr>
          <a:xfrm rot="19221648" flipH="1">
            <a:off x="2479675" y="1587500"/>
            <a:ext cx="455613" cy="87313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5" name="Овал 64"/>
          <p:cNvSpPr/>
          <p:nvPr/>
        </p:nvSpPr>
        <p:spPr>
          <a:xfrm rot="2352785" flipH="1">
            <a:off x="2397125" y="1279525"/>
            <a:ext cx="454025" cy="61913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6" name="Овал 65"/>
          <p:cNvSpPr/>
          <p:nvPr/>
        </p:nvSpPr>
        <p:spPr>
          <a:xfrm>
            <a:off x="2863850" y="1452563"/>
            <a:ext cx="285750" cy="71437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7" name="Овал 66"/>
          <p:cNvSpPr/>
          <p:nvPr/>
        </p:nvSpPr>
        <p:spPr>
          <a:xfrm>
            <a:off x="2792413" y="1666875"/>
            <a:ext cx="71437" cy="285750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8" name="Овал 67"/>
          <p:cNvSpPr/>
          <p:nvPr/>
        </p:nvSpPr>
        <p:spPr>
          <a:xfrm>
            <a:off x="2792413" y="1166813"/>
            <a:ext cx="71437" cy="285750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9" name="Овал 68"/>
          <p:cNvSpPr/>
          <p:nvPr/>
        </p:nvSpPr>
        <p:spPr>
          <a:xfrm>
            <a:off x="2363788" y="1452563"/>
            <a:ext cx="285750" cy="71437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0" name="Овал 69"/>
          <p:cNvSpPr/>
          <p:nvPr/>
        </p:nvSpPr>
        <p:spPr>
          <a:xfrm rot="19221648" flipH="1">
            <a:off x="4979988" y="704850"/>
            <a:ext cx="455612" cy="87313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rgbClr val="FF0000"/>
              </a:solidFill>
            </a:endParaRPr>
          </a:p>
        </p:txBody>
      </p:sp>
      <p:sp>
        <p:nvSpPr>
          <p:cNvPr id="71" name="Овал 70"/>
          <p:cNvSpPr/>
          <p:nvPr/>
        </p:nvSpPr>
        <p:spPr>
          <a:xfrm rot="3744122" flipH="1">
            <a:off x="4965700" y="381001"/>
            <a:ext cx="454025" cy="63500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rgbClr val="FF0000"/>
              </a:solidFill>
            </a:endParaRPr>
          </a:p>
        </p:txBody>
      </p:sp>
      <p:sp>
        <p:nvSpPr>
          <p:cNvPr id="72" name="Овал 71"/>
          <p:cNvSpPr/>
          <p:nvPr/>
        </p:nvSpPr>
        <p:spPr>
          <a:xfrm>
            <a:off x="5364163" y="569913"/>
            <a:ext cx="285750" cy="71437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rgbClr val="FF0000"/>
              </a:solidFill>
            </a:endParaRPr>
          </a:p>
        </p:txBody>
      </p:sp>
      <p:sp>
        <p:nvSpPr>
          <p:cNvPr id="73" name="Овал 72"/>
          <p:cNvSpPr/>
          <p:nvPr/>
        </p:nvSpPr>
        <p:spPr>
          <a:xfrm>
            <a:off x="5292725" y="784225"/>
            <a:ext cx="71438" cy="285750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rgbClr val="FF0000"/>
              </a:solidFill>
            </a:endParaRPr>
          </a:p>
        </p:txBody>
      </p:sp>
      <p:sp>
        <p:nvSpPr>
          <p:cNvPr id="74" name="Овал 73"/>
          <p:cNvSpPr/>
          <p:nvPr/>
        </p:nvSpPr>
        <p:spPr>
          <a:xfrm>
            <a:off x="5292725" y="284163"/>
            <a:ext cx="71438" cy="285750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rgbClr val="FF0000"/>
              </a:solidFill>
            </a:endParaRPr>
          </a:p>
        </p:txBody>
      </p:sp>
      <p:sp>
        <p:nvSpPr>
          <p:cNvPr id="75" name="Овал 74"/>
          <p:cNvSpPr/>
          <p:nvPr/>
        </p:nvSpPr>
        <p:spPr>
          <a:xfrm rot="1391337">
            <a:off x="4932363" y="554038"/>
            <a:ext cx="285750" cy="71437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rgbClr val="FF0000"/>
              </a:solidFill>
            </a:endParaRPr>
          </a:p>
        </p:txBody>
      </p:sp>
      <p:sp>
        <p:nvSpPr>
          <p:cNvPr id="76" name="Овал 75"/>
          <p:cNvSpPr/>
          <p:nvPr/>
        </p:nvSpPr>
        <p:spPr>
          <a:xfrm>
            <a:off x="6619875" y="477838"/>
            <a:ext cx="428625" cy="428625"/>
          </a:xfrm>
          <a:prstGeom prst="ellipse">
            <a:avLst/>
          </a:prstGeom>
          <a:solidFill>
            <a:srgbClr val="0070C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7" name="Овал 76"/>
          <p:cNvSpPr/>
          <p:nvPr/>
        </p:nvSpPr>
        <p:spPr>
          <a:xfrm>
            <a:off x="6643688" y="1143000"/>
            <a:ext cx="428625" cy="428625"/>
          </a:xfrm>
          <a:prstGeom prst="ellipse">
            <a:avLst/>
          </a:prstGeom>
          <a:solidFill>
            <a:srgbClr val="0070C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8" name="Овал 77"/>
          <p:cNvSpPr/>
          <p:nvPr/>
        </p:nvSpPr>
        <p:spPr>
          <a:xfrm>
            <a:off x="5929313" y="1143000"/>
            <a:ext cx="428625" cy="428625"/>
          </a:xfrm>
          <a:prstGeom prst="ellipse">
            <a:avLst/>
          </a:prstGeom>
          <a:solidFill>
            <a:srgbClr val="0070C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9" name="Овал 78"/>
          <p:cNvSpPr/>
          <p:nvPr/>
        </p:nvSpPr>
        <p:spPr>
          <a:xfrm>
            <a:off x="5929313" y="428625"/>
            <a:ext cx="428625" cy="428625"/>
          </a:xfrm>
          <a:prstGeom prst="ellipse">
            <a:avLst/>
          </a:prstGeom>
          <a:solidFill>
            <a:srgbClr val="0070C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0" name="Овал 79"/>
          <p:cNvSpPr/>
          <p:nvPr/>
        </p:nvSpPr>
        <p:spPr>
          <a:xfrm>
            <a:off x="6715125" y="785813"/>
            <a:ext cx="428625" cy="428625"/>
          </a:xfrm>
          <a:prstGeom prst="ellipse">
            <a:avLst/>
          </a:prstGeom>
          <a:solidFill>
            <a:srgbClr val="0070C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1" name="Овал 80"/>
          <p:cNvSpPr/>
          <p:nvPr/>
        </p:nvSpPr>
        <p:spPr>
          <a:xfrm>
            <a:off x="5786438" y="785813"/>
            <a:ext cx="428625" cy="428625"/>
          </a:xfrm>
          <a:prstGeom prst="ellipse">
            <a:avLst/>
          </a:prstGeom>
          <a:solidFill>
            <a:srgbClr val="0070C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2" name="Овал 81"/>
          <p:cNvSpPr/>
          <p:nvPr/>
        </p:nvSpPr>
        <p:spPr>
          <a:xfrm>
            <a:off x="6286500" y="1285875"/>
            <a:ext cx="428625" cy="428625"/>
          </a:xfrm>
          <a:prstGeom prst="ellipse">
            <a:avLst/>
          </a:prstGeom>
          <a:solidFill>
            <a:srgbClr val="0070C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3" name="Овал 82"/>
          <p:cNvSpPr/>
          <p:nvPr/>
        </p:nvSpPr>
        <p:spPr>
          <a:xfrm>
            <a:off x="6286500" y="285750"/>
            <a:ext cx="428625" cy="428625"/>
          </a:xfrm>
          <a:prstGeom prst="ellipse">
            <a:avLst/>
          </a:prstGeom>
          <a:solidFill>
            <a:srgbClr val="0070C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4" name="Овал 83"/>
          <p:cNvSpPr/>
          <p:nvPr/>
        </p:nvSpPr>
        <p:spPr>
          <a:xfrm>
            <a:off x="6072145" y="642918"/>
            <a:ext cx="785818" cy="785818"/>
          </a:xfrm>
          <a:prstGeom prst="ellipse">
            <a:avLst/>
          </a:prstGeom>
          <a:solidFill>
            <a:srgbClr val="FFFF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Ш</a:t>
            </a:r>
          </a:p>
        </p:txBody>
      </p:sp>
      <p:sp>
        <p:nvSpPr>
          <p:cNvPr id="85" name="Овал 84"/>
          <p:cNvSpPr/>
          <p:nvPr/>
        </p:nvSpPr>
        <p:spPr>
          <a:xfrm>
            <a:off x="7143750" y="1500188"/>
            <a:ext cx="46038" cy="2476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6" name="Овал 85"/>
          <p:cNvSpPr/>
          <p:nvPr/>
        </p:nvSpPr>
        <p:spPr>
          <a:xfrm>
            <a:off x="833438" y="2192338"/>
            <a:ext cx="428625" cy="428625"/>
          </a:xfrm>
          <a:prstGeom prst="ellipse">
            <a:avLst/>
          </a:prstGeom>
          <a:solidFill>
            <a:srgbClr val="00B0F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7" name="Овал 86"/>
          <p:cNvSpPr/>
          <p:nvPr/>
        </p:nvSpPr>
        <p:spPr>
          <a:xfrm>
            <a:off x="857250" y="2857500"/>
            <a:ext cx="428625" cy="428625"/>
          </a:xfrm>
          <a:prstGeom prst="ellipse">
            <a:avLst/>
          </a:prstGeom>
          <a:solidFill>
            <a:srgbClr val="00B0F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8" name="Овал 87"/>
          <p:cNvSpPr/>
          <p:nvPr/>
        </p:nvSpPr>
        <p:spPr>
          <a:xfrm>
            <a:off x="142875" y="2857500"/>
            <a:ext cx="428625" cy="428625"/>
          </a:xfrm>
          <a:prstGeom prst="ellipse">
            <a:avLst/>
          </a:prstGeom>
          <a:solidFill>
            <a:srgbClr val="00B0F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9" name="Овал 88"/>
          <p:cNvSpPr/>
          <p:nvPr/>
        </p:nvSpPr>
        <p:spPr>
          <a:xfrm>
            <a:off x="142875" y="2143125"/>
            <a:ext cx="428625" cy="428625"/>
          </a:xfrm>
          <a:prstGeom prst="ellipse">
            <a:avLst/>
          </a:prstGeom>
          <a:solidFill>
            <a:srgbClr val="00B0F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0" name="Овал 89"/>
          <p:cNvSpPr/>
          <p:nvPr/>
        </p:nvSpPr>
        <p:spPr>
          <a:xfrm>
            <a:off x="928688" y="2500313"/>
            <a:ext cx="428625" cy="428625"/>
          </a:xfrm>
          <a:prstGeom prst="ellipse">
            <a:avLst/>
          </a:prstGeom>
          <a:solidFill>
            <a:srgbClr val="00B0F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1" name="Овал 90"/>
          <p:cNvSpPr/>
          <p:nvPr/>
        </p:nvSpPr>
        <p:spPr>
          <a:xfrm>
            <a:off x="0" y="2500313"/>
            <a:ext cx="428625" cy="428625"/>
          </a:xfrm>
          <a:prstGeom prst="ellipse">
            <a:avLst/>
          </a:prstGeom>
          <a:solidFill>
            <a:srgbClr val="00B0F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2" name="Овал 91"/>
          <p:cNvSpPr/>
          <p:nvPr/>
        </p:nvSpPr>
        <p:spPr>
          <a:xfrm>
            <a:off x="500063" y="3000375"/>
            <a:ext cx="428625" cy="428625"/>
          </a:xfrm>
          <a:prstGeom prst="ellipse">
            <a:avLst/>
          </a:prstGeom>
          <a:solidFill>
            <a:srgbClr val="00B0F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3" name="Овал 92"/>
          <p:cNvSpPr/>
          <p:nvPr/>
        </p:nvSpPr>
        <p:spPr>
          <a:xfrm>
            <a:off x="500063" y="2000250"/>
            <a:ext cx="428625" cy="428625"/>
          </a:xfrm>
          <a:prstGeom prst="ellipse">
            <a:avLst/>
          </a:prstGeom>
          <a:solidFill>
            <a:srgbClr val="00B0F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4" name="Овал 93"/>
          <p:cNvSpPr/>
          <p:nvPr/>
        </p:nvSpPr>
        <p:spPr>
          <a:xfrm>
            <a:off x="285720" y="2357430"/>
            <a:ext cx="785818" cy="785818"/>
          </a:xfrm>
          <a:prstGeom prst="ellipse">
            <a:avLst/>
          </a:prstGeom>
          <a:solidFill>
            <a:srgbClr val="FFFF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</a:t>
            </a:r>
          </a:p>
        </p:txBody>
      </p:sp>
      <p:sp>
        <p:nvSpPr>
          <p:cNvPr id="95" name="Овал 94"/>
          <p:cNvSpPr/>
          <p:nvPr/>
        </p:nvSpPr>
        <p:spPr>
          <a:xfrm>
            <a:off x="1116013" y="2141538"/>
            <a:ext cx="46037" cy="246062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6" name="Овал 95"/>
          <p:cNvSpPr/>
          <p:nvPr/>
        </p:nvSpPr>
        <p:spPr>
          <a:xfrm rot="19221648" flipH="1">
            <a:off x="1479550" y="2516188"/>
            <a:ext cx="455613" cy="87312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7" name="Овал 96"/>
          <p:cNvSpPr/>
          <p:nvPr/>
        </p:nvSpPr>
        <p:spPr>
          <a:xfrm rot="2352785" flipH="1">
            <a:off x="1397000" y="2208213"/>
            <a:ext cx="454025" cy="61912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8" name="Овал 97"/>
          <p:cNvSpPr/>
          <p:nvPr/>
        </p:nvSpPr>
        <p:spPr>
          <a:xfrm>
            <a:off x="1863725" y="2381250"/>
            <a:ext cx="285750" cy="71438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9" name="Овал 98"/>
          <p:cNvSpPr/>
          <p:nvPr/>
        </p:nvSpPr>
        <p:spPr>
          <a:xfrm>
            <a:off x="1792288" y="2595563"/>
            <a:ext cx="71437" cy="285750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0" name="Овал 99"/>
          <p:cNvSpPr/>
          <p:nvPr/>
        </p:nvSpPr>
        <p:spPr>
          <a:xfrm>
            <a:off x="1792288" y="2095500"/>
            <a:ext cx="71437" cy="285750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1" name="Овал 100"/>
          <p:cNvSpPr/>
          <p:nvPr/>
        </p:nvSpPr>
        <p:spPr>
          <a:xfrm>
            <a:off x="1363663" y="2381250"/>
            <a:ext cx="285750" cy="71438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2" name="Овал 101"/>
          <p:cNvSpPr/>
          <p:nvPr/>
        </p:nvSpPr>
        <p:spPr>
          <a:xfrm rot="19221648" flipH="1">
            <a:off x="7051675" y="2587625"/>
            <a:ext cx="455613" cy="87313"/>
          </a:xfrm>
          <a:prstGeom prst="ellipse">
            <a:avLst/>
          </a:prstGeom>
          <a:solidFill>
            <a:srgbClr val="55F1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3" name="Овал 102"/>
          <p:cNvSpPr/>
          <p:nvPr/>
        </p:nvSpPr>
        <p:spPr>
          <a:xfrm rot="2352785" flipH="1">
            <a:off x="6969125" y="2279650"/>
            <a:ext cx="454025" cy="61913"/>
          </a:xfrm>
          <a:prstGeom prst="ellipse">
            <a:avLst/>
          </a:prstGeom>
          <a:solidFill>
            <a:srgbClr val="55F1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4" name="Овал 103"/>
          <p:cNvSpPr/>
          <p:nvPr/>
        </p:nvSpPr>
        <p:spPr>
          <a:xfrm>
            <a:off x="7435850" y="2452688"/>
            <a:ext cx="285750" cy="71437"/>
          </a:xfrm>
          <a:prstGeom prst="ellipse">
            <a:avLst/>
          </a:prstGeom>
          <a:solidFill>
            <a:srgbClr val="55F1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5" name="Овал 104"/>
          <p:cNvSpPr/>
          <p:nvPr/>
        </p:nvSpPr>
        <p:spPr>
          <a:xfrm>
            <a:off x="7364413" y="2667000"/>
            <a:ext cx="71437" cy="285750"/>
          </a:xfrm>
          <a:prstGeom prst="ellipse">
            <a:avLst/>
          </a:prstGeom>
          <a:solidFill>
            <a:srgbClr val="55F1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6" name="Овал 105"/>
          <p:cNvSpPr/>
          <p:nvPr/>
        </p:nvSpPr>
        <p:spPr>
          <a:xfrm>
            <a:off x="7364413" y="2166938"/>
            <a:ext cx="71437" cy="285750"/>
          </a:xfrm>
          <a:prstGeom prst="ellipse">
            <a:avLst/>
          </a:prstGeom>
          <a:solidFill>
            <a:srgbClr val="55F1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7" name="Овал 106"/>
          <p:cNvSpPr/>
          <p:nvPr/>
        </p:nvSpPr>
        <p:spPr>
          <a:xfrm>
            <a:off x="6935788" y="2452688"/>
            <a:ext cx="285750" cy="71437"/>
          </a:xfrm>
          <a:prstGeom prst="ellipse">
            <a:avLst/>
          </a:prstGeom>
          <a:solidFill>
            <a:srgbClr val="55F1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8" name="Овал 107"/>
          <p:cNvSpPr/>
          <p:nvPr/>
        </p:nvSpPr>
        <p:spPr>
          <a:xfrm rot="18305469">
            <a:off x="5200650" y="2386013"/>
            <a:ext cx="169863" cy="46037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9" name="Овал 108"/>
          <p:cNvSpPr/>
          <p:nvPr/>
        </p:nvSpPr>
        <p:spPr>
          <a:xfrm rot="15720017">
            <a:off x="5217319" y="2545557"/>
            <a:ext cx="46037" cy="24765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10" name="Овал 109"/>
          <p:cNvSpPr/>
          <p:nvPr/>
        </p:nvSpPr>
        <p:spPr>
          <a:xfrm rot="14053239">
            <a:off x="5553075" y="2386013"/>
            <a:ext cx="46037" cy="331788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11" name="Овал 110"/>
          <p:cNvSpPr/>
          <p:nvPr/>
        </p:nvSpPr>
        <p:spPr>
          <a:xfrm rot="13341665" flipH="1">
            <a:off x="4687888" y="2135188"/>
            <a:ext cx="455612" cy="87312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12" name="Овал 111"/>
          <p:cNvSpPr/>
          <p:nvPr/>
        </p:nvSpPr>
        <p:spPr>
          <a:xfrm rot="18072802" flipH="1">
            <a:off x="4604544" y="1828006"/>
            <a:ext cx="454025" cy="61913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13" name="Овал 112"/>
          <p:cNvSpPr/>
          <p:nvPr/>
        </p:nvSpPr>
        <p:spPr>
          <a:xfrm rot="15720017">
            <a:off x="5072857" y="1999456"/>
            <a:ext cx="285750" cy="71437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14" name="Овал 113"/>
          <p:cNvSpPr/>
          <p:nvPr/>
        </p:nvSpPr>
        <p:spPr>
          <a:xfrm rot="15720017">
            <a:off x="5001419" y="2213769"/>
            <a:ext cx="71438" cy="285750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15" name="Овал 114"/>
          <p:cNvSpPr/>
          <p:nvPr/>
        </p:nvSpPr>
        <p:spPr>
          <a:xfrm rot="15720017">
            <a:off x="5001419" y="1713707"/>
            <a:ext cx="71437" cy="285750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16" name="Овал 115"/>
          <p:cNvSpPr/>
          <p:nvPr/>
        </p:nvSpPr>
        <p:spPr>
          <a:xfrm rot="15720017">
            <a:off x="4572794" y="1999456"/>
            <a:ext cx="285750" cy="71438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17" name="Овал 116"/>
          <p:cNvSpPr/>
          <p:nvPr/>
        </p:nvSpPr>
        <p:spPr>
          <a:xfrm rot="2151103" flipH="1">
            <a:off x="1870075" y="704850"/>
            <a:ext cx="455613" cy="87313"/>
          </a:xfrm>
          <a:prstGeom prst="ellipse">
            <a:avLst/>
          </a:prstGeom>
          <a:solidFill>
            <a:srgbClr val="55F1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18" name="Овал 117"/>
          <p:cNvSpPr/>
          <p:nvPr/>
        </p:nvSpPr>
        <p:spPr>
          <a:xfrm rot="6882240" flipH="1">
            <a:off x="2110581" y="545307"/>
            <a:ext cx="454025" cy="61912"/>
          </a:xfrm>
          <a:prstGeom prst="ellipse">
            <a:avLst/>
          </a:prstGeom>
          <a:solidFill>
            <a:srgbClr val="55F1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19" name="Овал 118"/>
          <p:cNvSpPr/>
          <p:nvPr/>
        </p:nvSpPr>
        <p:spPr>
          <a:xfrm rot="4529455">
            <a:off x="2577307" y="718344"/>
            <a:ext cx="285750" cy="71437"/>
          </a:xfrm>
          <a:prstGeom prst="ellipse">
            <a:avLst/>
          </a:prstGeom>
          <a:solidFill>
            <a:srgbClr val="55F1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20" name="Овал 119"/>
          <p:cNvSpPr/>
          <p:nvPr/>
        </p:nvSpPr>
        <p:spPr>
          <a:xfrm>
            <a:off x="2471738" y="671513"/>
            <a:ext cx="71437" cy="285750"/>
          </a:xfrm>
          <a:prstGeom prst="ellipse">
            <a:avLst/>
          </a:prstGeom>
          <a:solidFill>
            <a:srgbClr val="55F1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21" name="Овал 120"/>
          <p:cNvSpPr/>
          <p:nvPr/>
        </p:nvSpPr>
        <p:spPr>
          <a:xfrm rot="4529455">
            <a:off x="2505869" y="432594"/>
            <a:ext cx="71438" cy="285750"/>
          </a:xfrm>
          <a:prstGeom prst="ellipse">
            <a:avLst/>
          </a:prstGeom>
          <a:solidFill>
            <a:srgbClr val="55F1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22" name="Овал 121"/>
          <p:cNvSpPr/>
          <p:nvPr/>
        </p:nvSpPr>
        <p:spPr>
          <a:xfrm rot="4529455">
            <a:off x="2077244" y="718344"/>
            <a:ext cx="285750" cy="71438"/>
          </a:xfrm>
          <a:prstGeom prst="ellipse">
            <a:avLst/>
          </a:prstGeom>
          <a:solidFill>
            <a:srgbClr val="55F1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23" name="Овал 122"/>
          <p:cNvSpPr/>
          <p:nvPr/>
        </p:nvSpPr>
        <p:spPr>
          <a:xfrm>
            <a:off x="2571736" y="428604"/>
            <a:ext cx="428628" cy="428628"/>
          </a:xfrm>
          <a:prstGeom prst="ellipse">
            <a:avLst/>
          </a:prstGeom>
          <a:solidFill>
            <a:schemeClr val="accent5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24" name="Овал 123"/>
          <p:cNvSpPr/>
          <p:nvPr/>
        </p:nvSpPr>
        <p:spPr>
          <a:xfrm>
            <a:off x="5143451" y="1285860"/>
            <a:ext cx="428628" cy="428628"/>
          </a:xfrm>
          <a:prstGeom prst="ellipse">
            <a:avLst/>
          </a:prstGeom>
          <a:solidFill>
            <a:srgbClr val="C00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25" name="Овал 124"/>
          <p:cNvSpPr/>
          <p:nvPr/>
        </p:nvSpPr>
        <p:spPr>
          <a:xfrm>
            <a:off x="214282" y="1285860"/>
            <a:ext cx="428628" cy="428628"/>
          </a:xfrm>
          <a:prstGeom prst="ellipse">
            <a:avLst/>
          </a:prstGeom>
          <a:solidFill>
            <a:srgbClr val="55F13B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26" name="Овал 125"/>
          <p:cNvSpPr/>
          <p:nvPr/>
        </p:nvSpPr>
        <p:spPr>
          <a:xfrm>
            <a:off x="8572528" y="428604"/>
            <a:ext cx="428628" cy="428628"/>
          </a:xfrm>
          <a:prstGeom prst="ellipse">
            <a:avLst/>
          </a:prstGeom>
          <a:solidFill>
            <a:srgbClr val="55F13B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27" name="Овал 126"/>
          <p:cNvSpPr/>
          <p:nvPr/>
        </p:nvSpPr>
        <p:spPr>
          <a:xfrm>
            <a:off x="7215206" y="1071546"/>
            <a:ext cx="428628" cy="428628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28" name="Овал 127"/>
          <p:cNvSpPr/>
          <p:nvPr/>
        </p:nvSpPr>
        <p:spPr>
          <a:xfrm>
            <a:off x="3714744" y="1785926"/>
            <a:ext cx="428628" cy="428628"/>
          </a:xfrm>
          <a:prstGeom prst="ellipse">
            <a:avLst/>
          </a:prstGeom>
          <a:solidFill>
            <a:srgbClr val="0070C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29" name="Прямоугольник 128"/>
          <p:cNvSpPr/>
          <p:nvPr/>
        </p:nvSpPr>
        <p:spPr>
          <a:xfrm rot="2149859">
            <a:off x="4643438" y="2000250"/>
            <a:ext cx="357187" cy="357188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30" name="Прямоугольник 129"/>
          <p:cNvSpPr/>
          <p:nvPr/>
        </p:nvSpPr>
        <p:spPr>
          <a:xfrm rot="17447951">
            <a:off x="6572250" y="1928813"/>
            <a:ext cx="357187" cy="357188"/>
          </a:xfrm>
          <a:prstGeom prst="rect">
            <a:avLst/>
          </a:prstGeom>
          <a:solidFill>
            <a:srgbClr val="ACFAF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31" name="Прямоугольник 130"/>
          <p:cNvSpPr/>
          <p:nvPr/>
        </p:nvSpPr>
        <p:spPr>
          <a:xfrm rot="1817353">
            <a:off x="3214688" y="1357313"/>
            <a:ext cx="357187" cy="357187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32" name="Прямоугольник 131"/>
          <p:cNvSpPr/>
          <p:nvPr/>
        </p:nvSpPr>
        <p:spPr>
          <a:xfrm rot="1279228">
            <a:off x="928688" y="357188"/>
            <a:ext cx="357187" cy="357187"/>
          </a:xfrm>
          <a:prstGeom prst="rect">
            <a:avLst/>
          </a:prstGeom>
          <a:solidFill>
            <a:srgbClr val="ACFAF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33" name="Прямоугольник 132"/>
          <p:cNvSpPr/>
          <p:nvPr/>
        </p:nvSpPr>
        <p:spPr>
          <a:xfrm rot="19653907">
            <a:off x="3071813" y="2071688"/>
            <a:ext cx="357187" cy="357187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36" name="Заголовок 1"/>
          <p:cNvSpPr txBox="1">
            <a:spLocks/>
          </p:cNvSpPr>
          <p:nvPr/>
        </p:nvSpPr>
        <p:spPr bwMode="auto">
          <a:xfrm>
            <a:off x="428596" y="2643182"/>
            <a:ext cx="8429684" cy="9286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charset="0"/>
                <a:ea typeface="+mj-ea"/>
                <a:cs typeface="Arial" charset="0"/>
              </a:rPr>
              <a:t>Соотнеси слово и схему.</a:t>
            </a:r>
          </a:p>
        </p:txBody>
      </p:sp>
      <p:sp>
        <p:nvSpPr>
          <p:cNvPr id="139" name="Прямоугольник 138"/>
          <p:cNvSpPr/>
          <p:nvPr/>
        </p:nvSpPr>
        <p:spPr>
          <a:xfrm>
            <a:off x="2357422" y="3929066"/>
            <a:ext cx="4770345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i="1" dirty="0" smtClean="0">
                <a:cs typeface="Arial" charset="0"/>
              </a:rPr>
              <a:t>Учитель начальных классов </a:t>
            </a:r>
          </a:p>
          <a:p>
            <a:pPr algn="ctr"/>
            <a:r>
              <a:rPr lang="ru-RU" sz="2400" b="1" i="1" dirty="0" smtClean="0">
                <a:cs typeface="Arial" charset="0"/>
              </a:rPr>
              <a:t>МБОУ гимназии  </a:t>
            </a:r>
          </a:p>
          <a:p>
            <a:r>
              <a:rPr lang="ru-RU" sz="2400" b="1" i="1" dirty="0" smtClean="0">
                <a:cs typeface="Arial" charset="0"/>
              </a:rPr>
              <a:t>г. Узловая Тульской области</a:t>
            </a:r>
          </a:p>
          <a:p>
            <a:r>
              <a:rPr lang="ru-RU" sz="2400" b="1" i="1" dirty="0" smtClean="0">
                <a:cs typeface="Arial" charset="0"/>
              </a:rPr>
              <a:t>Чижова Ирина Викторовна</a:t>
            </a:r>
            <a:endParaRPr lang="ru-RU" sz="2400" i="1" dirty="0"/>
          </a:p>
        </p:txBody>
      </p:sp>
      <p:sp>
        <p:nvSpPr>
          <p:cNvPr id="140" name="Управляющая кнопка: далее 139">
            <a:hlinkClick r:id="" action="ppaction://hlinkshowjump?jump=nextslide" highlightClick="1"/>
          </p:cNvPr>
          <p:cNvSpPr/>
          <p:nvPr/>
        </p:nvSpPr>
        <p:spPr>
          <a:xfrm>
            <a:off x="8072462" y="5572140"/>
            <a:ext cx="642942" cy="428628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20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20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0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20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20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20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20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20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20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20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20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20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20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20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20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20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20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20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9" grpId="0" animBg="1"/>
      <p:bldP spid="130" grpId="0" animBg="1"/>
      <p:bldP spid="131" grpId="0" animBg="1"/>
      <p:bldP spid="132" grpId="0" animBg="1"/>
      <p:bldP spid="133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Определи сколько слогов</a:t>
            </a:r>
            <a:endParaRPr lang="ru-RU" b="1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A47175C-8778-4A31-9EF5-9A798771B50F}" type="datetime1">
              <a:rPr lang="ru-RU"/>
              <a:pPr>
                <a:defRPr/>
              </a:pPr>
              <a:t>11.12.2012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6031E3-2155-4977-8B13-FFCBD4BA9E75}" type="slidenum">
              <a:rPr lang="ru-RU"/>
              <a:pPr>
                <a:defRPr/>
              </a:pPr>
              <a:t>10</a:t>
            </a:fld>
            <a:endParaRPr lang="ru-RU"/>
          </a:p>
        </p:txBody>
      </p:sp>
      <p:sp>
        <p:nvSpPr>
          <p:cNvPr id="7" name="Управляющая кнопка: в начало 6">
            <a:hlinkClick r:id="rId4" action="ppaction://hlinksldjump" highlightClick="1"/>
          </p:cNvPr>
          <p:cNvSpPr/>
          <p:nvPr/>
        </p:nvSpPr>
        <p:spPr>
          <a:xfrm>
            <a:off x="8143900" y="4857760"/>
            <a:ext cx="613788" cy="399474"/>
          </a:xfrm>
          <a:prstGeom prst="actionButtonBeginning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6" name="Picture 8" descr="ac5ea5f34fd2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-178052">
            <a:off x="6131860" y="1206609"/>
            <a:ext cx="2519363" cy="2370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" name="Picture 9" descr="c9fe6a862d589917ab917fcc9ca8e0cf1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7158" y="3341748"/>
            <a:ext cx="2071701" cy="26096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" name="Picture 8" descr="sovunia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14282" y="928670"/>
            <a:ext cx="1643074" cy="21105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" name="Управляющая кнопка: далее 29">
            <a:hlinkClick r:id="" action="ppaction://hlinkshowjump?jump=nextslide" highlightClick="1"/>
          </p:cNvPr>
          <p:cNvSpPr/>
          <p:nvPr/>
        </p:nvSpPr>
        <p:spPr>
          <a:xfrm>
            <a:off x="8143900" y="5500702"/>
            <a:ext cx="642942" cy="428628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3143240" y="1785926"/>
            <a:ext cx="1854675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smtClean="0"/>
              <a:t>карета</a:t>
            </a:r>
            <a:endParaRPr lang="ru-RU" sz="4000" b="1" dirty="0"/>
          </a:p>
        </p:txBody>
      </p:sp>
      <p:sp>
        <p:nvSpPr>
          <p:cNvPr id="33" name="Овал 32"/>
          <p:cNvSpPr/>
          <p:nvPr/>
        </p:nvSpPr>
        <p:spPr>
          <a:xfrm>
            <a:off x="2714612" y="3357562"/>
            <a:ext cx="1000132" cy="785818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chemeClr val="tx1"/>
                </a:solidFill>
              </a:rPr>
              <a:t>1</a:t>
            </a:r>
            <a:endParaRPr lang="ru-RU" sz="4400" b="1" dirty="0">
              <a:solidFill>
                <a:schemeClr val="tx1"/>
              </a:solidFill>
            </a:endParaRPr>
          </a:p>
        </p:txBody>
      </p:sp>
      <p:sp>
        <p:nvSpPr>
          <p:cNvPr id="35" name="Овал 34"/>
          <p:cNvSpPr/>
          <p:nvPr/>
        </p:nvSpPr>
        <p:spPr>
          <a:xfrm>
            <a:off x="4143372" y="4572008"/>
            <a:ext cx="1000132" cy="785818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chemeClr val="tx1"/>
                </a:solidFill>
              </a:rPr>
              <a:t>2</a:t>
            </a:r>
            <a:endParaRPr lang="ru-RU" sz="4400" b="1" dirty="0">
              <a:solidFill>
                <a:schemeClr val="tx1"/>
              </a:solidFill>
            </a:endParaRPr>
          </a:p>
        </p:txBody>
      </p:sp>
      <p:sp>
        <p:nvSpPr>
          <p:cNvPr id="36" name="Овал 35"/>
          <p:cNvSpPr/>
          <p:nvPr/>
        </p:nvSpPr>
        <p:spPr>
          <a:xfrm>
            <a:off x="5786446" y="3500438"/>
            <a:ext cx="1000132" cy="785818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chemeClr val="tx1"/>
                </a:solidFill>
              </a:rPr>
              <a:t>3</a:t>
            </a:r>
            <a:endParaRPr lang="ru-RU" sz="44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3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6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</p:childTnLst>
        </p:cTn>
      </p:par>
    </p:tnLst>
    <p:bldLst>
      <p:bldP spid="33" grpId="0" animBg="1"/>
      <p:bldP spid="35" grpId="0" animBg="1"/>
      <p:bldP spid="36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Определи сколько слогов</a:t>
            </a:r>
            <a:endParaRPr lang="ru-RU" b="1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A47175C-8778-4A31-9EF5-9A798771B50F}" type="datetime1">
              <a:rPr lang="ru-RU"/>
              <a:pPr>
                <a:defRPr/>
              </a:pPr>
              <a:t>11.12.2012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6031E3-2155-4977-8B13-FFCBD4BA9E75}" type="slidenum">
              <a:rPr lang="ru-RU"/>
              <a:pPr>
                <a:defRPr/>
              </a:pPr>
              <a:t>11</a:t>
            </a:fld>
            <a:endParaRPr lang="ru-RU"/>
          </a:p>
        </p:txBody>
      </p:sp>
      <p:sp>
        <p:nvSpPr>
          <p:cNvPr id="7" name="Управляющая кнопка: в начало 6">
            <a:hlinkClick r:id="rId4" action="ppaction://hlinksldjump" highlightClick="1"/>
          </p:cNvPr>
          <p:cNvSpPr/>
          <p:nvPr/>
        </p:nvSpPr>
        <p:spPr>
          <a:xfrm>
            <a:off x="8143900" y="4857760"/>
            <a:ext cx="613788" cy="399474"/>
          </a:xfrm>
          <a:prstGeom prst="actionButtonBeginning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6" name="Picture 8" descr="ac5ea5f34fd2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-178052">
            <a:off x="6131860" y="1206609"/>
            <a:ext cx="2519363" cy="2370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" name="Picture 9" descr="c9fe6a862d589917ab917fcc9ca8e0cf1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7158" y="3341748"/>
            <a:ext cx="2071701" cy="26096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" name="Picture 8" descr="sovunia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14282" y="928670"/>
            <a:ext cx="1643074" cy="21105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" name="Управляющая кнопка: далее 29">
            <a:hlinkClick r:id="" action="ppaction://hlinkshowjump?jump=nextslide" highlightClick="1"/>
          </p:cNvPr>
          <p:cNvSpPr/>
          <p:nvPr/>
        </p:nvSpPr>
        <p:spPr>
          <a:xfrm>
            <a:off x="8143900" y="5500702"/>
            <a:ext cx="642942" cy="428628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3143240" y="1785926"/>
            <a:ext cx="234134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smtClean="0"/>
              <a:t>комбайн</a:t>
            </a:r>
            <a:endParaRPr lang="ru-RU" sz="4000" b="1" dirty="0"/>
          </a:p>
        </p:txBody>
      </p:sp>
      <p:sp>
        <p:nvSpPr>
          <p:cNvPr id="33" name="Овал 32"/>
          <p:cNvSpPr/>
          <p:nvPr/>
        </p:nvSpPr>
        <p:spPr>
          <a:xfrm>
            <a:off x="2714612" y="3357562"/>
            <a:ext cx="1000132" cy="785818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chemeClr val="tx1"/>
                </a:solidFill>
              </a:rPr>
              <a:t>1</a:t>
            </a:r>
            <a:endParaRPr lang="ru-RU" sz="4400" b="1" dirty="0">
              <a:solidFill>
                <a:schemeClr val="tx1"/>
              </a:solidFill>
            </a:endParaRPr>
          </a:p>
        </p:txBody>
      </p:sp>
      <p:sp>
        <p:nvSpPr>
          <p:cNvPr id="35" name="Овал 34"/>
          <p:cNvSpPr/>
          <p:nvPr/>
        </p:nvSpPr>
        <p:spPr>
          <a:xfrm>
            <a:off x="4143372" y="4572008"/>
            <a:ext cx="1000132" cy="785818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chemeClr val="tx1"/>
                </a:solidFill>
              </a:rPr>
              <a:t>2</a:t>
            </a:r>
            <a:endParaRPr lang="ru-RU" sz="4400" b="1" dirty="0">
              <a:solidFill>
                <a:schemeClr val="tx1"/>
              </a:solidFill>
            </a:endParaRPr>
          </a:p>
        </p:txBody>
      </p:sp>
      <p:sp>
        <p:nvSpPr>
          <p:cNvPr id="36" name="Овал 35"/>
          <p:cNvSpPr/>
          <p:nvPr/>
        </p:nvSpPr>
        <p:spPr>
          <a:xfrm>
            <a:off x="5786446" y="3500438"/>
            <a:ext cx="1000132" cy="785818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chemeClr val="tx1"/>
                </a:solidFill>
              </a:rPr>
              <a:t>3</a:t>
            </a:r>
            <a:endParaRPr lang="ru-RU" sz="44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3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6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"/>
                  </p:tgtEl>
                </p:cond>
              </p:nextCondLst>
            </p:seq>
          </p:childTnLst>
        </p:cTn>
      </p:par>
    </p:tnLst>
    <p:bldLst>
      <p:bldP spid="33" grpId="0" animBg="1"/>
      <p:bldP spid="35" grpId="0" animBg="1"/>
      <p:bldP spid="36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Определи сколько слогов</a:t>
            </a:r>
            <a:endParaRPr lang="ru-RU" b="1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A47175C-8778-4A31-9EF5-9A798771B50F}" type="datetime1">
              <a:rPr lang="ru-RU"/>
              <a:pPr>
                <a:defRPr/>
              </a:pPr>
              <a:t>11.12.2012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6031E3-2155-4977-8B13-FFCBD4BA9E75}" type="slidenum">
              <a:rPr lang="ru-RU"/>
              <a:pPr>
                <a:defRPr/>
              </a:pPr>
              <a:t>12</a:t>
            </a:fld>
            <a:endParaRPr lang="ru-RU"/>
          </a:p>
        </p:txBody>
      </p:sp>
      <p:sp>
        <p:nvSpPr>
          <p:cNvPr id="7" name="Управляющая кнопка: в начало 6">
            <a:hlinkClick r:id="rId4" action="ppaction://hlinksldjump" highlightClick="1"/>
          </p:cNvPr>
          <p:cNvSpPr/>
          <p:nvPr/>
        </p:nvSpPr>
        <p:spPr>
          <a:xfrm>
            <a:off x="8143900" y="4857760"/>
            <a:ext cx="613788" cy="399474"/>
          </a:xfrm>
          <a:prstGeom prst="actionButtonBeginning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6" name="Picture 8" descr="ac5ea5f34fd2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-178052">
            <a:off x="6131860" y="1206609"/>
            <a:ext cx="2519363" cy="2370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" name="Picture 9" descr="c9fe6a862d589917ab917fcc9ca8e0cf1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7158" y="3341748"/>
            <a:ext cx="2071701" cy="26096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" name="Picture 8" descr="sovunia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14282" y="928670"/>
            <a:ext cx="1643074" cy="21105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" name="Управляющая кнопка: далее 29">
            <a:hlinkClick r:id="" action="ppaction://hlinkshowjump?jump=nextslide" highlightClick="1"/>
          </p:cNvPr>
          <p:cNvSpPr/>
          <p:nvPr/>
        </p:nvSpPr>
        <p:spPr>
          <a:xfrm>
            <a:off x="8143900" y="5500702"/>
            <a:ext cx="642942" cy="428628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3857620" y="1785926"/>
            <a:ext cx="1086836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smtClean="0"/>
              <a:t>луч</a:t>
            </a:r>
            <a:endParaRPr lang="ru-RU" sz="4000" b="1" dirty="0"/>
          </a:p>
        </p:txBody>
      </p:sp>
      <p:sp>
        <p:nvSpPr>
          <p:cNvPr id="33" name="Овал 32"/>
          <p:cNvSpPr/>
          <p:nvPr/>
        </p:nvSpPr>
        <p:spPr>
          <a:xfrm>
            <a:off x="2714612" y="3357562"/>
            <a:ext cx="1000132" cy="785818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chemeClr val="tx1"/>
                </a:solidFill>
              </a:rPr>
              <a:t>1</a:t>
            </a:r>
            <a:endParaRPr lang="ru-RU" sz="4400" b="1" dirty="0">
              <a:solidFill>
                <a:schemeClr val="tx1"/>
              </a:solidFill>
            </a:endParaRPr>
          </a:p>
        </p:txBody>
      </p:sp>
      <p:sp>
        <p:nvSpPr>
          <p:cNvPr id="35" name="Овал 34"/>
          <p:cNvSpPr/>
          <p:nvPr/>
        </p:nvSpPr>
        <p:spPr>
          <a:xfrm>
            <a:off x="4143372" y="4572008"/>
            <a:ext cx="1000132" cy="785818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chemeClr val="tx1"/>
                </a:solidFill>
              </a:rPr>
              <a:t>2</a:t>
            </a:r>
            <a:endParaRPr lang="ru-RU" sz="4400" b="1" dirty="0">
              <a:solidFill>
                <a:schemeClr val="tx1"/>
              </a:solidFill>
            </a:endParaRPr>
          </a:p>
        </p:txBody>
      </p:sp>
      <p:sp>
        <p:nvSpPr>
          <p:cNvPr id="36" name="Овал 35"/>
          <p:cNvSpPr/>
          <p:nvPr/>
        </p:nvSpPr>
        <p:spPr>
          <a:xfrm>
            <a:off x="5786446" y="3500438"/>
            <a:ext cx="1000132" cy="785818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chemeClr val="tx1"/>
                </a:solidFill>
              </a:rPr>
              <a:t>3</a:t>
            </a:r>
            <a:endParaRPr lang="ru-RU" sz="44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3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6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"/>
                  </p:tgtEl>
                </p:cond>
              </p:nextCondLst>
            </p:seq>
          </p:childTnLst>
        </p:cTn>
      </p:par>
    </p:tnLst>
    <p:bldLst>
      <p:bldP spid="33" grpId="0" animBg="1"/>
      <p:bldP spid="35" grpId="0" animBg="1"/>
      <p:bldP spid="36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Определи сколько слогов</a:t>
            </a:r>
            <a:endParaRPr lang="ru-RU" b="1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A47175C-8778-4A31-9EF5-9A798771B50F}" type="datetime1">
              <a:rPr lang="ru-RU"/>
              <a:pPr>
                <a:defRPr/>
              </a:pPr>
              <a:t>11.12.2012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6031E3-2155-4977-8B13-FFCBD4BA9E75}" type="slidenum">
              <a:rPr lang="ru-RU"/>
              <a:pPr>
                <a:defRPr/>
              </a:pPr>
              <a:t>13</a:t>
            </a:fld>
            <a:endParaRPr lang="ru-RU"/>
          </a:p>
        </p:txBody>
      </p:sp>
      <p:sp>
        <p:nvSpPr>
          <p:cNvPr id="7" name="Управляющая кнопка: в начало 6">
            <a:hlinkClick r:id="rId4" action="ppaction://hlinksldjump" highlightClick="1"/>
          </p:cNvPr>
          <p:cNvSpPr/>
          <p:nvPr/>
        </p:nvSpPr>
        <p:spPr>
          <a:xfrm>
            <a:off x="8143900" y="4857760"/>
            <a:ext cx="613788" cy="399474"/>
          </a:xfrm>
          <a:prstGeom prst="actionButtonBeginning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6" name="Picture 8" descr="ac5ea5f34fd2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-178052">
            <a:off x="6131860" y="1206609"/>
            <a:ext cx="2519363" cy="2370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" name="Picture 9" descr="c9fe6a862d589917ab917fcc9ca8e0cf1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7158" y="3341748"/>
            <a:ext cx="2071701" cy="26096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" name="Picture 8" descr="sovunia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14282" y="928670"/>
            <a:ext cx="1643074" cy="21105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" name="Управляющая кнопка: далее 29">
            <a:hlinkClick r:id="" action="ppaction://hlinkshowjump?jump=nextslide" highlightClick="1"/>
          </p:cNvPr>
          <p:cNvSpPr/>
          <p:nvPr/>
        </p:nvSpPr>
        <p:spPr>
          <a:xfrm>
            <a:off x="8143900" y="5500702"/>
            <a:ext cx="642942" cy="428628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3857620" y="1785926"/>
            <a:ext cx="130522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smtClean="0"/>
              <a:t>крот</a:t>
            </a:r>
            <a:endParaRPr lang="ru-RU" sz="4000" b="1" dirty="0"/>
          </a:p>
        </p:txBody>
      </p:sp>
      <p:sp>
        <p:nvSpPr>
          <p:cNvPr id="33" name="Овал 32"/>
          <p:cNvSpPr/>
          <p:nvPr/>
        </p:nvSpPr>
        <p:spPr>
          <a:xfrm>
            <a:off x="2714612" y="3357562"/>
            <a:ext cx="1000132" cy="785818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chemeClr val="tx1"/>
                </a:solidFill>
              </a:rPr>
              <a:t>1</a:t>
            </a:r>
            <a:endParaRPr lang="ru-RU" sz="4400" b="1" dirty="0">
              <a:solidFill>
                <a:schemeClr val="tx1"/>
              </a:solidFill>
            </a:endParaRPr>
          </a:p>
        </p:txBody>
      </p:sp>
      <p:sp>
        <p:nvSpPr>
          <p:cNvPr id="35" name="Овал 34"/>
          <p:cNvSpPr/>
          <p:nvPr/>
        </p:nvSpPr>
        <p:spPr>
          <a:xfrm>
            <a:off x="4143372" y="4572008"/>
            <a:ext cx="1000132" cy="785818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chemeClr val="tx1"/>
                </a:solidFill>
              </a:rPr>
              <a:t>2</a:t>
            </a:r>
            <a:endParaRPr lang="ru-RU" sz="4400" b="1" dirty="0">
              <a:solidFill>
                <a:schemeClr val="tx1"/>
              </a:solidFill>
            </a:endParaRPr>
          </a:p>
        </p:txBody>
      </p:sp>
      <p:sp>
        <p:nvSpPr>
          <p:cNvPr id="36" name="Овал 35"/>
          <p:cNvSpPr/>
          <p:nvPr/>
        </p:nvSpPr>
        <p:spPr>
          <a:xfrm>
            <a:off x="5786446" y="3500438"/>
            <a:ext cx="1000132" cy="785818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chemeClr val="tx1"/>
                </a:solidFill>
              </a:rPr>
              <a:t>3</a:t>
            </a:r>
            <a:endParaRPr lang="ru-RU" sz="44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3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6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"/>
                  </p:tgtEl>
                </p:cond>
              </p:nextCondLst>
            </p:seq>
          </p:childTnLst>
        </p:cTn>
      </p:par>
    </p:tnLst>
    <p:bldLst>
      <p:bldP spid="33" grpId="0" animBg="1"/>
      <p:bldP spid="35" grpId="0" animBg="1"/>
      <p:bldP spid="36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Определи сколько слогов</a:t>
            </a:r>
            <a:endParaRPr lang="ru-RU" b="1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A47175C-8778-4A31-9EF5-9A798771B50F}" type="datetime1">
              <a:rPr lang="ru-RU"/>
              <a:pPr>
                <a:defRPr/>
              </a:pPr>
              <a:t>11.12.2012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6031E3-2155-4977-8B13-FFCBD4BA9E75}" type="slidenum">
              <a:rPr lang="ru-RU"/>
              <a:pPr>
                <a:defRPr/>
              </a:pPr>
              <a:t>14</a:t>
            </a:fld>
            <a:endParaRPr lang="ru-RU"/>
          </a:p>
        </p:txBody>
      </p:sp>
      <p:sp>
        <p:nvSpPr>
          <p:cNvPr id="7" name="Управляющая кнопка: в начало 6">
            <a:hlinkClick r:id="rId4" action="ppaction://hlinksldjump" highlightClick="1"/>
          </p:cNvPr>
          <p:cNvSpPr/>
          <p:nvPr/>
        </p:nvSpPr>
        <p:spPr>
          <a:xfrm>
            <a:off x="8143900" y="4857760"/>
            <a:ext cx="613788" cy="399474"/>
          </a:xfrm>
          <a:prstGeom prst="actionButtonBeginning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6" name="Picture 8" descr="ac5ea5f34fd2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-178052">
            <a:off x="6131860" y="1206609"/>
            <a:ext cx="2519363" cy="2370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" name="Picture 9" descr="c9fe6a862d589917ab917fcc9ca8e0cf1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7158" y="3341748"/>
            <a:ext cx="2071701" cy="26096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" name="Picture 8" descr="sovunia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14282" y="928670"/>
            <a:ext cx="1643074" cy="21105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" name="Управляющая кнопка: далее 29">
            <a:hlinkClick r:id="" action="ppaction://hlinkshowjump?jump=nextslide" highlightClick="1"/>
          </p:cNvPr>
          <p:cNvSpPr/>
          <p:nvPr/>
        </p:nvSpPr>
        <p:spPr>
          <a:xfrm>
            <a:off x="8143900" y="5500702"/>
            <a:ext cx="642942" cy="428628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3857620" y="1785926"/>
            <a:ext cx="1383071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smtClean="0"/>
              <a:t>улей</a:t>
            </a:r>
            <a:endParaRPr lang="ru-RU" sz="4000" b="1" dirty="0"/>
          </a:p>
        </p:txBody>
      </p:sp>
      <p:sp>
        <p:nvSpPr>
          <p:cNvPr id="33" name="Овал 32"/>
          <p:cNvSpPr/>
          <p:nvPr/>
        </p:nvSpPr>
        <p:spPr>
          <a:xfrm>
            <a:off x="2714612" y="3357562"/>
            <a:ext cx="1000132" cy="785818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chemeClr val="tx1"/>
                </a:solidFill>
              </a:rPr>
              <a:t>1</a:t>
            </a:r>
            <a:endParaRPr lang="ru-RU" sz="4400" b="1" dirty="0">
              <a:solidFill>
                <a:schemeClr val="tx1"/>
              </a:solidFill>
            </a:endParaRPr>
          </a:p>
        </p:txBody>
      </p:sp>
      <p:sp>
        <p:nvSpPr>
          <p:cNvPr id="35" name="Овал 34"/>
          <p:cNvSpPr/>
          <p:nvPr/>
        </p:nvSpPr>
        <p:spPr>
          <a:xfrm>
            <a:off x="4143372" y="4572008"/>
            <a:ext cx="1000132" cy="785818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chemeClr val="tx1"/>
                </a:solidFill>
              </a:rPr>
              <a:t>2</a:t>
            </a:r>
            <a:endParaRPr lang="ru-RU" sz="4400" b="1" dirty="0">
              <a:solidFill>
                <a:schemeClr val="tx1"/>
              </a:solidFill>
            </a:endParaRPr>
          </a:p>
        </p:txBody>
      </p:sp>
      <p:sp>
        <p:nvSpPr>
          <p:cNvPr id="36" name="Овал 35"/>
          <p:cNvSpPr/>
          <p:nvPr/>
        </p:nvSpPr>
        <p:spPr>
          <a:xfrm>
            <a:off x="5786446" y="3500438"/>
            <a:ext cx="1000132" cy="785818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chemeClr val="tx1"/>
                </a:solidFill>
              </a:rPr>
              <a:t>3</a:t>
            </a:r>
            <a:endParaRPr lang="ru-RU" sz="44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3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6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"/>
                  </p:tgtEl>
                </p:cond>
              </p:nextCondLst>
            </p:seq>
          </p:childTnLst>
        </p:cTn>
      </p:par>
    </p:tnLst>
    <p:bldLst>
      <p:bldP spid="33" grpId="0" animBg="1"/>
      <p:bldP spid="35" grpId="0" animBg="1"/>
      <p:bldP spid="36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>
            <a:off x="4405313" y="477838"/>
            <a:ext cx="428625" cy="428625"/>
          </a:xfrm>
          <a:prstGeom prst="ellipse">
            <a:avLst/>
          </a:prstGeom>
          <a:solidFill>
            <a:srgbClr val="55F1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4429125" y="1143000"/>
            <a:ext cx="428625" cy="428625"/>
          </a:xfrm>
          <a:prstGeom prst="ellipse">
            <a:avLst/>
          </a:prstGeom>
          <a:solidFill>
            <a:srgbClr val="55F1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3714750" y="1143000"/>
            <a:ext cx="428625" cy="428625"/>
          </a:xfrm>
          <a:prstGeom prst="ellipse">
            <a:avLst/>
          </a:prstGeom>
          <a:solidFill>
            <a:srgbClr val="55F1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3714750" y="428625"/>
            <a:ext cx="428625" cy="428625"/>
          </a:xfrm>
          <a:prstGeom prst="ellipse">
            <a:avLst/>
          </a:prstGeom>
          <a:solidFill>
            <a:srgbClr val="55F1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4524375" y="785813"/>
            <a:ext cx="428625" cy="428625"/>
          </a:xfrm>
          <a:prstGeom prst="ellipse">
            <a:avLst/>
          </a:prstGeom>
          <a:solidFill>
            <a:srgbClr val="55F1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3571875" y="785813"/>
            <a:ext cx="428625" cy="428625"/>
          </a:xfrm>
          <a:prstGeom prst="ellipse">
            <a:avLst/>
          </a:prstGeom>
          <a:solidFill>
            <a:srgbClr val="55F1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4071938" y="1285875"/>
            <a:ext cx="428625" cy="428625"/>
          </a:xfrm>
          <a:prstGeom prst="ellipse">
            <a:avLst/>
          </a:prstGeom>
          <a:solidFill>
            <a:srgbClr val="55F1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4071938" y="357188"/>
            <a:ext cx="428625" cy="428625"/>
          </a:xfrm>
          <a:prstGeom prst="ellipse">
            <a:avLst/>
          </a:prstGeom>
          <a:solidFill>
            <a:srgbClr val="55F1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2" name="Овал 11"/>
          <p:cNvSpPr/>
          <p:nvPr/>
        </p:nvSpPr>
        <p:spPr>
          <a:xfrm>
            <a:off x="3882004" y="608056"/>
            <a:ext cx="785818" cy="785818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</a:t>
            </a:r>
          </a:p>
        </p:txBody>
      </p:sp>
      <p:sp>
        <p:nvSpPr>
          <p:cNvPr id="13" name="Овал 12"/>
          <p:cNvSpPr/>
          <p:nvPr/>
        </p:nvSpPr>
        <p:spPr>
          <a:xfrm>
            <a:off x="1690688" y="835025"/>
            <a:ext cx="428625" cy="428625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4" name="Овал 13"/>
          <p:cNvSpPr/>
          <p:nvPr/>
        </p:nvSpPr>
        <p:spPr>
          <a:xfrm>
            <a:off x="1714500" y="1500188"/>
            <a:ext cx="428625" cy="428625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5" name="Овал 14"/>
          <p:cNvSpPr/>
          <p:nvPr/>
        </p:nvSpPr>
        <p:spPr>
          <a:xfrm>
            <a:off x="1000125" y="1500188"/>
            <a:ext cx="428625" cy="428625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6" name="Овал 15"/>
          <p:cNvSpPr/>
          <p:nvPr/>
        </p:nvSpPr>
        <p:spPr>
          <a:xfrm>
            <a:off x="1000125" y="785813"/>
            <a:ext cx="428625" cy="428625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7" name="Овал 16"/>
          <p:cNvSpPr/>
          <p:nvPr/>
        </p:nvSpPr>
        <p:spPr>
          <a:xfrm>
            <a:off x="1785938" y="1143000"/>
            <a:ext cx="428625" cy="428625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8" name="Овал 17"/>
          <p:cNvSpPr/>
          <p:nvPr/>
        </p:nvSpPr>
        <p:spPr>
          <a:xfrm>
            <a:off x="857250" y="1143000"/>
            <a:ext cx="428625" cy="428625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9" name="Овал 18"/>
          <p:cNvSpPr/>
          <p:nvPr/>
        </p:nvSpPr>
        <p:spPr>
          <a:xfrm>
            <a:off x="1357313" y="1643063"/>
            <a:ext cx="428625" cy="428625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0" name="Овал 19"/>
          <p:cNvSpPr/>
          <p:nvPr/>
        </p:nvSpPr>
        <p:spPr>
          <a:xfrm>
            <a:off x="1357313" y="642938"/>
            <a:ext cx="428625" cy="428625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1" name="Овал 20"/>
          <p:cNvSpPr/>
          <p:nvPr/>
        </p:nvSpPr>
        <p:spPr>
          <a:xfrm>
            <a:off x="1167360" y="965246"/>
            <a:ext cx="785818" cy="785818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</a:t>
            </a:r>
          </a:p>
        </p:txBody>
      </p:sp>
      <p:sp>
        <p:nvSpPr>
          <p:cNvPr id="22" name="Овал 21"/>
          <p:cNvSpPr/>
          <p:nvPr/>
        </p:nvSpPr>
        <p:spPr>
          <a:xfrm>
            <a:off x="8405813" y="1406525"/>
            <a:ext cx="428625" cy="428625"/>
          </a:xfrm>
          <a:prstGeom prst="ellipse">
            <a:avLst/>
          </a:prstGeom>
          <a:solidFill>
            <a:srgbClr val="C0000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3" name="Овал 22"/>
          <p:cNvSpPr/>
          <p:nvPr/>
        </p:nvSpPr>
        <p:spPr>
          <a:xfrm>
            <a:off x="8429625" y="2071688"/>
            <a:ext cx="428625" cy="428625"/>
          </a:xfrm>
          <a:prstGeom prst="ellipse">
            <a:avLst/>
          </a:prstGeom>
          <a:solidFill>
            <a:srgbClr val="C0000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4" name="Овал 23"/>
          <p:cNvSpPr/>
          <p:nvPr/>
        </p:nvSpPr>
        <p:spPr>
          <a:xfrm>
            <a:off x="7715250" y="2071688"/>
            <a:ext cx="428625" cy="428625"/>
          </a:xfrm>
          <a:prstGeom prst="ellipse">
            <a:avLst/>
          </a:prstGeom>
          <a:solidFill>
            <a:srgbClr val="C0000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5" name="Овал 24"/>
          <p:cNvSpPr/>
          <p:nvPr/>
        </p:nvSpPr>
        <p:spPr>
          <a:xfrm>
            <a:off x="7715250" y="1357313"/>
            <a:ext cx="428625" cy="428625"/>
          </a:xfrm>
          <a:prstGeom prst="ellipse">
            <a:avLst/>
          </a:prstGeom>
          <a:solidFill>
            <a:srgbClr val="C0000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6" name="Овал 25"/>
          <p:cNvSpPr/>
          <p:nvPr/>
        </p:nvSpPr>
        <p:spPr>
          <a:xfrm>
            <a:off x="8501063" y="1714500"/>
            <a:ext cx="428625" cy="428625"/>
          </a:xfrm>
          <a:prstGeom prst="ellipse">
            <a:avLst/>
          </a:prstGeom>
          <a:solidFill>
            <a:srgbClr val="C0000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7" name="Овал 26"/>
          <p:cNvSpPr/>
          <p:nvPr/>
        </p:nvSpPr>
        <p:spPr>
          <a:xfrm>
            <a:off x="7572375" y="1714500"/>
            <a:ext cx="428625" cy="428625"/>
          </a:xfrm>
          <a:prstGeom prst="ellipse">
            <a:avLst/>
          </a:prstGeom>
          <a:solidFill>
            <a:srgbClr val="C0000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8" name="Овал 27"/>
          <p:cNvSpPr/>
          <p:nvPr/>
        </p:nvSpPr>
        <p:spPr>
          <a:xfrm>
            <a:off x="8072438" y="2214563"/>
            <a:ext cx="428625" cy="428625"/>
          </a:xfrm>
          <a:prstGeom prst="ellipse">
            <a:avLst/>
          </a:prstGeom>
          <a:solidFill>
            <a:srgbClr val="C0000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9" name="Овал 28"/>
          <p:cNvSpPr/>
          <p:nvPr/>
        </p:nvSpPr>
        <p:spPr>
          <a:xfrm>
            <a:off x="8072438" y="1214438"/>
            <a:ext cx="428625" cy="428625"/>
          </a:xfrm>
          <a:prstGeom prst="ellipse">
            <a:avLst/>
          </a:prstGeom>
          <a:solidFill>
            <a:srgbClr val="C0000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0" name="Овал 29"/>
          <p:cNvSpPr/>
          <p:nvPr/>
        </p:nvSpPr>
        <p:spPr>
          <a:xfrm>
            <a:off x="7858148" y="1571612"/>
            <a:ext cx="785818" cy="785818"/>
          </a:xfrm>
          <a:prstGeom prst="ellipse">
            <a:avLst/>
          </a:prstGeom>
          <a:solidFill>
            <a:srgbClr val="FFFF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Ю</a:t>
            </a:r>
          </a:p>
        </p:txBody>
      </p:sp>
      <p:sp>
        <p:nvSpPr>
          <p:cNvPr id="31" name="Овал 30"/>
          <p:cNvSpPr/>
          <p:nvPr/>
        </p:nvSpPr>
        <p:spPr>
          <a:xfrm rot="2585452">
            <a:off x="6340475" y="1196975"/>
            <a:ext cx="169863" cy="46038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2" name="Овал 31"/>
          <p:cNvSpPr/>
          <p:nvPr/>
        </p:nvSpPr>
        <p:spPr>
          <a:xfrm>
            <a:off x="6357938" y="1357313"/>
            <a:ext cx="46037" cy="2476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3" name="Овал 32"/>
          <p:cNvSpPr/>
          <p:nvPr/>
        </p:nvSpPr>
        <p:spPr>
          <a:xfrm rot="19933222">
            <a:off x="6692900" y="1198563"/>
            <a:ext cx="46038" cy="33020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4" name="Овал 33"/>
          <p:cNvSpPr/>
          <p:nvPr/>
        </p:nvSpPr>
        <p:spPr>
          <a:xfrm rot="19221648" flipH="1">
            <a:off x="5402263" y="1706563"/>
            <a:ext cx="455612" cy="87312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5" name="Овал 34"/>
          <p:cNvSpPr/>
          <p:nvPr/>
        </p:nvSpPr>
        <p:spPr>
          <a:xfrm rot="2352785" flipH="1">
            <a:off x="5319713" y="1398588"/>
            <a:ext cx="454025" cy="61912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6" name="Овал 35"/>
          <p:cNvSpPr/>
          <p:nvPr/>
        </p:nvSpPr>
        <p:spPr>
          <a:xfrm>
            <a:off x="5786438" y="1571625"/>
            <a:ext cx="285750" cy="71438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7" name="Овал 36"/>
          <p:cNvSpPr/>
          <p:nvPr/>
        </p:nvSpPr>
        <p:spPr>
          <a:xfrm>
            <a:off x="5715000" y="1785938"/>
            <a:ext cx="71438" cy="285750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8" name="Овал 37"/>
          <p:cNvSpPr/>
          <p:nvPr/>
        </p:nvSpPr>
        <p:spPr>
          <a:xfrm>
            <a:off x="5715000" y="1285875"/>
            <a:ext cx="71438" cy="285750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9" name="Овал 38"/>
          <p:cNvSpPr/>
          <p:nvPr/>
        </p:nvSpPr>
        <p:spPr>
          <a:xfrm>
            <a:off x="5286375" y="1571625"/>
            <a:ext cx="285750" cy="71438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0" name="Овал 39"/>
          <p:cNvSpPr/>
          <p:nvPr/>
        </p:nvSpPr>
        <p:spPr>
          <a:xfrm rot="2585452">
            <a:off x="2957513" y="485775"/>
            <a:ext cx="169862" cy="44450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1" name="Овал 40"/>
          <p:cNvSpPr/>
          <p:nvPr/>
        </p:nvSpPr>
        <p:spPr>
          <a:xfrm>
            <a:off x="2974975" y="646113"/>
            <a:ext cx="46038" cy="246062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2" name="Овал 41"/>
          <p:cNvSpPr/>
          <p:nvPr/>
        </p:nvSpPr>
        <p:spPr>
          <a:xfrm rot="19933222">
            <a:off x="3311525" y="485775"/>
            <a:ext cx="44450" cy="331788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3" name="Овал 42"/>
          <p:cNvSpPr/>
          <p:nvPr/>
        </p:nvSpPr>
        <p:spPr>
          <a:xfrm rot="2585452">
            <a:off x="206375" y="1766888"/>
            <a:ext cx="169863" cy="44450"/>
          </a:xfrm>
          <a:prstGeom prst="ellips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4" name="Овал 43"/>
          <p:cNvSpPr/>
          <p:nvPr/>
        </p:nvSpPr>
        <p:spPr>
          <a:xfrm>
            <a:off x="223838" y="1927225"/>
            <a:ext cx="46037" cy="246063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5" name="Овал 44"/>
          <p:cNvSpPr/>
          <p:nvPr/>
        </p:nvSpPr>
        <p:spPr>
          <a:xfrm rot="19933222">
            <a:off x="560388" y="1766888"/>
            <a:ext cx="44450" cy="331787"/>
          </a:xfrm>
          <a:prstGeom prst="ellips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6" name="Овал 45"/>
          <p:cNvSpPr/>
          <p:nvPr/>
        </p:nvSpPr>
        <p:spPr>
          <a:xfrm rot="2585452">
            <a:off x="8670925" y="1338263"/>
            <a:ext cx="169863" cy="44450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7" name="Овал 46"/>
          <p:cNvSpPr/>
          <p:nvPr/>
        </p:nvSpPr>
        <p:spPr>
          <a:xfrm>
            <a:off x="8929688" y="1071563"/>
            <a:ext cx="46037" cy="246062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8" name="Овал 47"/>
          <p:cNvSpPr/>
          <p:nvPr/>
        </p:nvSpPr>
        <p:spPr>
          <a:xfrm rot="19933222">
            <a:off x="9023350" y="1338263"/>
            <a:ext cx="46038" cy="331787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9" name="Овал 48"/>
          <p:cNvSpPr/>
          <p:nvPr/>
        </p:nvSpPr>
        <p:spPr>
          <a:xfrm rot="2585452">
            <a:off x="2992438" y="1838325"/>
            <a:ext cx="169862" cy="4445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0" name="Овал 49"/>
          <p:cNvSpPr/>
          <p:nvPr/>
        </p:nvSpPr>
        <p:spPr>
          <a:xfrm>
            <a:off x="3009900" y="1998663"/>
            <a:ext cx="46038" cy="246062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1" name="Овал 50"/>
          <p:cNvSpPr/>
          <p:nvPr/>
        </p:nvSpPr>
        <p:spPr>
          <a:xfrm rot="19933222">
            <a:off x="3346450" y="1838325"/>
            <a:ext cx="44450" cy="331788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2" name="Овал 51"/>
          <p:cNvSpPr/>
          <p:nvPr/>
        </p:nvSpPr>
        <p:spPr>
          <a:xfrm rot="19221648" flipH="1">
            <a:off x="7980363" y="873125"/>
            <a:ext cx="455612" cy="87313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3" name="Овал 52"/>
          <p:cNvSpPr/>
          <p:nvPr/>
        </p:nvSpPr>
        <p:spPr>
          <a:xfrm rot="2352785" flipH="1">
            <a:off x="7897813" y="565150"/>
            <a:ext cx="454025" cy="61913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4" name="Овал 53"/>
          <p:cNvSpPr/>
          <p:nvPr/>
        </p:nvSpPr>
        <p:spPr>
          <a:xfrm>
            <a:off x="8364538" y="738188"/>
            <a:ext cx="285750" cy="71437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5" name="Овал 54"/>
          <p:cNvSpPr/>
          <p:nvPr/>
        </p:nvSpPr>
        <p:spPr>
          <a:xfrm>
            <a:off x="8293100" y="952500"/>
            <a:ext cx="71438" cy="285750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6" name="Овал 55"/>
          <p:cNvSpPr/>
          <p:nvPr/>
        </p:nvSpPr>
        <p:spPr>
          <a:xfrm>
            <a:off x="8293100" y="452438"/>
            <a:ext cx="71438" cy="285750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7" name="Овал 56"/>
          <p:cNvSpPr/>
          <p:nvPr/>
        </p:nvSpPr>
        <p:spPr>
          <a:xfrm>
            <a:off x="7864475" y="738188"/>
            <a:ext cx="285750" cy="71437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8" name="Овал 57"/>
          <p:cNvSpPr/>
          <p:nvPr/>
        </p:nvSpPr>
        <p:spPr>
          <a:xfrm rot="19221648" flipH="1">
            <a:off x="115888" y="658813"/>
            <a:ext cx="455612" cy="87312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9" name="Овал 58"/>
          <p:cNvSpPr/>
          <p:nvPr/>
        </p:nvSpPr>
        <p:spPr>
          <a:xfrm rot="2352785" flipH="1">
            <a:off x="33338" y="350838"/>
            <a:ext cx="454025" cy="61912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0" name="Овал 59"/>
          <p:cNvSpPr/>
          <p:nvPr/>
        </p:nvSpPr>
        <p:spPr>
          <a:xfrm>
            <a:off x="500063" y="523875"/>
            <a:ext cx="285750" cy="71438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1" name="Овал 60"/>
          <p:cNvSpPr/>
          <p:nvPr/>
        </p:nvSpPr>
        <p:spPr>
          <a:xfrm>
            <a:off x="428625" y="738188"/>
            <a:ext cx="71438" cy="285750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2" name="Овал 61"/>
          <p:cNvSpPr/>
          <p:nvPr/>
        </p:nvSpPr>
        <p:spPr>
          <a:xfrm>
            <a:off x="428625" y="238125"/>
            <a:ext cx="71438" cy="285750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3" name="Овал 62"/>
          <p:cNvSpPr/>
          <p:nvPr/>
        </p:nvSpPr>
        <p:spPr>
          <a:xfrm>
            <a:off x="0" y="523875"/>
            <a:ext cx="285750" cy="71438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4" name="Овал 63"/>
          <p:cNvSpPr/>
          <p:nvPr/>
        </p:nvSpPr>
        <p:spPr>
          <a:xfrm rot="19221648" flipH="1">
            <a:off x="2479675" y="1587500"/>
            <a:ext cx="455613" cy="87313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5" name="Овал 64"/>
          <p:cNvSpPr/>
          <p:nvPr/>
        </p:nvSpPr>
        <p:spPr>
          <a:xfrm rot="2352785" flipH="1">
            <a:off x="2397125" y="1279525"/>
            <a:ext cx="454025" cy="61913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6" name="Овал 65"/>
          <p:cNvSpPr/>
          <p:nvPr/>
        </p:nvSpPr>
        <p:spPr>
          <a:xfrm>
            <a:off x="2863850" y="1452563"/>
            <a:ext cx="285750" cy="71437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7" name="Овал 66"/>
          <p:cNvSpPr/>
          <p:nvPr/>
        </p:nvSpPr>
        <p:spPr>
          <a:xfrm>
            <a:off x="2792413" y="1666875"/>
            <a:ext cx="71437" cy="285750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8" name="Овал 67"/>
          <p:cNvSpPr/>
          <p:nvPr/>
        </p:nvSpPr>
        <p:spPr>
          <a:xfrm>
            <a:off x="2792413" y="1166813"/>
            <a:ext cx="71437" cy="285750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9" name="Овал 68"/>
          <p:cNvSpPr/>
          <p:nvPr/>
        </p:nvSpPr>
        <p:spPr>
          <a:xfrm>
            <a:off x="2363788" y="1452563"/>
            <a:ext cx="285750" cy="71437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0" name="Овал 69"/>
          <p:cNvSpPr/>
          <p:nvPr/>
        </p:nvSpPr>
        <p:spPr>
          <a:xfrm rot="19221648" flipH="1">
            <a:off x="4979988" y="704850"/>
            <a:ext cx="455612" cy="87313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rgbClr val="FF0000"/>
              </a:solidFill>
            </a:endParaRPr>
          </a:p>
        </p:txBody>
      </p:sp>
      <p:sp>
        <p:nvSpPr>
          <p:cNvPr id="71" name="Овал 70"/>
          <p:cNvSpPr/>
          <p:nvPr/>
        </p:nvSpPr>
        <p:spPr>
          <a:xfrm rot="3744122" flipH="1">
            <a:off x="4965700" y="381001"/>
            <a:ext cx="454025" cy="63500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rgbClr val="FF0000"/>
              </a:solidFill>
            </a:endParaRPr>
          </a:p>
        </p:txBody>
      </p:sp>
      <p:sp>
        <p:nvSpPr>
          <p:cNvPr id="72" name="Овал 71"/>
          <p:cNvSpPr/>
          <p:nvPr/>
        </p:nvSpPr>
        <p:spPr>
          <a:xfrm>
            <a:off x="5364163" y="569913"/>
            <a:ext cx="285750" cy="71437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rgbClr val="FF0000"/>
              </a:solidFill>
            </a:endParaRPr>
          </a:p>
        </p:txBody>
      </p:sp>
      <p:sp>
        <p:nvSpPr>
          <p:cNvPr id="73" name="Овал 72"/>
          <p:cNvSpPr/>
          <p:nvPr/>
        </p:nvSpPr>
        <p:spPr>
          <a:xfrm>
            <a:off x="5292725" y="784225"/>
            <a:ext cx="71438" cy="285750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rgbClr val="FF0000"/>
              </a:solidFill>
            </a:endParaRPr>
          </a:p>
        </p:txBody>
      </p:sp>
      <p:sp>
        <p:nvSpPr>
          <p:cNvPr id="74" name="Овал 73"/>
          <p:cNvSpPr/>
          <p:nvPr/>
        </p:nvSpPr>
        <p:spPr>
          <a:xfrm>
            <a:off x="5292725" y="284163"/>
            <a:ext cx="71438" cy="285750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rgbClr val="FF0000"/>
              </a:solidFill>
            </a:endParaRPr>
          </a:p>
        </p:txBody>
      </p:sp>
      <p:sp>
        <p:nvSpPr>
          <p:cNvPr id="75" name="Овал 74"/>
          <p:cNvSpPr/>
          <p:nvPr/>
        </p:nvSpPr>
        <p:spPr>
          <a:xfrm rot="1391337">
            <a:off x="4932363" y="554038"/>
            <a:ext cx="285750" cy="71437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rgbClr val="FF0000"/>
              </a:solidFill>
            </a:endParaRPr>
          </a:p>
        </p:txBody>
      </p:sp>
      <p:sp>
        <p:nvSpPr>
          <p:cNvPr id="76" name="Овал 75"/>
          <p:cNvSpPr/>
          <p:nvPr/>
        </p:nvSpPr>
        <p:spPr>
          <a:xfrm>
            <a:off x="6619875" y="477838"/>
            <a:ext cx="428625" cy="428625"/>
          </a:xfrm>
          <a:prstGeom prst="ellipse">
            <a:avLst/>
          </a:prstGeom>
          <a:solidFill>
            <a:srgbClr val="0070C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7" name="Овал 76"/>
          <p:cNvSpPr/>
          <p:nvPr/>
        </p:nvSpPr>
        <p:spPr>
          <a:xfrm>
            <a:off x="6643688" y="1143000"/>
            <a:ext cx="428625" cy="428625"/>
          </a:xfrm>
          <a:prstGeom prst="ellipse">
            <a:avLst/>
          </a:prstGeom>
          <a:solidFill>
            <a:srgbClr val="0070C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8" name="Овал 77"/>
          <p:cNvSpPr/>
          <p:nvPr/>
        </p:nvSpPr>
        <p:spPr>
          <a:xfrm>
            <a:off x="5929313" y="1143000"/>
            <a:ext cx="428625" cy="428625"/>
          </a:xfrm>
          <a:prstGeom prst="ellipse">
            <a:avLst/>
          </a:prstGeom>
          <a:solidFill>
            <a:srgbClr val="0070C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9" name="Овал 78"/>
          <p:cNvSpPr/>
          <p:nvPr/>
        </p:nvSpPr>
        <p:spPr>
          <a:xfrm>
            <a:off x="5929313" y="428625"/>
            <a:ext cx="428625" cy="428625"/>
          </a:xfrm>
          <a:prstGeom prst="ellipse">
            <a:avLst/>
          </a:prstGeom>
          <a:solidFill>
            <a:srgbClr val="0070C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0" name="Овал 79"/>
          <p:cNvSpPr/>
          <p:nvPr/>
        </p:nvSpPr>
        <p:spPr>
          <a:xfrm>
            <a:off x="6715125" y="785813"/>
            <a:ext cx="428625" cy="428625"/>
          </a:xfrm>
          <a:prstGeom prst="ellipse">
            <a:avLst/>
          </a:prstGeom>
          <a:solidFill>
            <a:srgbClr val="0070C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1" name="Овал 80"/>
          <p:cNvSpPr/>
          <p:nvPr/>
        </p:nvSpPr>
        <p:spPr>
          <a:xfrm>
            <a:off x="5786438" y="785813"/>
            <a:ext cx="428625" cy="428625"/>
          </a:xfrm>
          <a:prstGeom prst="ellipse">
            <a:avLst/>
          </a:prstGeom>
          <a:solidFill>
            <a:srgbClr val="0070C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2" name="Овал 81"/>
          <p:cNvSpPr/>
          <p:nvPr/>
        </p:nvSpPr>
        <p:spPr>
          <a:xfrm>
            <a:off x="6286500" y="1285875"/>
            <a:ext cx="428625" cy="428625"/>
          </a:xfrm>
          <a:prstGeom prst="ellipse">
            <a:avLst/>
          </a:prstGeom>
          <a:solidFill>
            <a:srgbClr val="0070C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3" name="Овал 82"/>
          <p:cNvSpPr/>
          <p:nvPr/>
        </p:nvSpPr>
        <p:spPr>
          <a:xfrm>
            <a:off x="6286500" y="285750"/>
            <a:ext cx="428625" cy="428625"/>
          </a:xfrm>
          <a:prstGeom prst="ellipse">
            <a:avLst/>
          </a:prstGeom>
          <a:solidFill>
            <a:srgbClr val="0070C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4" name="Овал 83"/>
          <p:cNvSpPr/>
          <p:nvPr/>
        </p:nvSpPr>
        <p:spPr>
          <a:xfrm>
            <a:off x="6072145" y="642918"/>
            <a:ext cx="785818" cy="785818"/>
          </a:xfrm>
          <a:prstGeom prst="ellipse">
            <a:avLst/>
          </a:prstGeom>
          <a:solidFill>
            <a:srgbClr val="FFFF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Ш</a:t>
            </a:r>
          </a:p>
        </p:txBody>
      </p:sp>
      <p:sp>
        <p:nvSpPr>
          <p:cNvPr id="85" name="Овал 84"/>
          <p:cNvSpPr/>
          <p:nvPr/>
        </p:nvSpPr>
        <p:spPr>
          <a:xfrm>
            <a:off x="7143750" y="1500188"/>
            <a:ext cx="46038" cy="2476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6" name="Овал 85"/>
          <p:cNvSpPr/>
          <p:nvPr/>
        </p:nvSpPr>
        <p:spPr>
          <a:xfrm>
            <a:off x="833438" y="2192338"/>
            <a:ext cx="428625" cy="428625"/>
          </a:xfrm>
          <a:prstGeom prst="ellipse">
            <a:avLst/>
          </a:prstGeom>
          <a:solidFill>
            <a:srgbClr val="00B0F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7" name="Овал 86"/>
          <p:cNvSpPr/>
          <p:nvPr/>
        </p:nvSpPr>
        <p:spPr>
          <a:xfrm>
            <a:off x="857250" y="2857500"/>
            <a:ext cx="428625" cy="428625"/>
          </a:xfrm>
          <a:prstGeom prst="ellipse">
            <a:avLst/>
          </a:prstGeom>
          <a:solidFill>
            <a:srgbClr val="00B0F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8" name="Овал 87"/>
          <p:cNvSpPr/>
          <p:nvPr/>
        </p:nvSpPr>
        <p:spPr>
          <a:xfrm>
            <a:off x="142875" y="2857500"/>
            <a:ext cx="428625" cy="428625"/>
          </a:xfrm>
          <a:prstGeom prst="ellipse">
            <a:avLst/>
          </a:prstGeom>
          <a:solidFill>
            <a:srgbClr val="00B0F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9" name="Овал 88"/>
          <p:cNvSpPr/>
          <p:nvPr/>
        </p:nvSpPr>
        <p:spPr>
          <a:xfrm>
            <a:off x="142875" y="2143125"/>
            <a:ext cx="428625" cy="428625"/>
          </a:xfrm>
          <a:prstGeom prst="ellipse">
            <a:avLst/>
          </a:prstGeom>
          <a:solidFill>
            <a:srgbClr val="00B0F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0" name="Овал 89"/>
          <p:cNvSpPr/>
          <p:nvPr/>
        </p:nvSpPr>
        <p:spPr>
          <a:xfrm>
            <a:off x="928688" y="2500313"/>
            <a:ext cx="428625" cy="428625"/>
          </a:xfrm>
          <a:prstGeom prst="ellipse">
            <a:avLst/>
          </a:prstGeom>
          <a:solidFill>
            <a:srgbClr val="00B0F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1" name="Овал 90"/>
          <p:cNvSpPr/>
          <p:nvPr/>
        </p:nvSpPr>
        <p:spPr>
          <a:xfrm>
            <a:off x="0" y="2500313"/>
            <a:ext cx="428625" cy="428625"/>
          </a:xfrm>
          <a:prstGeom prst="ellipse">
            <a:avLst/>
          </a:prstGeom>
          <a:solidFill>
            <a:srgbClr val="00B0F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2" name="Овал 91"/>
          <p:cNvSpPr/>
          <p:nvPr/>
        </p:nvSpPr>
        <p:spPr>
          <a:xfrm>
            <a:off x="500063" y="3000375"/>
            <a:ext cx="428625" cy="428625"/>
          </a:xfrm>
          <a:prstGeom prst="ellipse">
            <a:avLst/>
          </a:prstGeom>
          <a:solidFill>
            <a:srgbClr val="00B0F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3" name="Овал 92"/>
          <p:cNvSpPr/>
          <p:nvPr/>
        </p:nvSpPr>
        <p:spPr>
          <a:xfrm>
            <a:off x="500063" y="2000250"/>
            <a:ext cx="428625" cy="428625"/>
          </a:xfrm>
          <a:prstGeom prst="ellipse">
            <a:avLst/>
          </a:prstGeom>
          <a:solidFill>
            <a:srgbClr val="00B0F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4" name="Овал 93"/>
          <p:cNvSpPr/>
          <p:nvPr/>
        </p:nvSpPr>
        <p:spPr>
          <a:xfrm>
            <a:off x="285720" y="2357430"/>
            <a:ext cx="785818" cy="785818"/>
          </a:xfrm>
          <a:prstGeom prst="ellipse">
            <a:avLst/>
          </a:prstGeom>
          <a:solidFill>
            <a:srgbClr val="FFFF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</a:t>
            </a:r>
          </a:p>
        </p:txBody>
      </p:sp>
      <p:sp>
        <p:nvSpPr>
          <p:cNvPr id="95" name="Овал 94"/>
          <p:cNvSpPr/>
          <p:nvPr/>
        </p:nvSpPr>
        <p:spPr>
          <a:xfrm>
            <a:off x="1116013" y="2141538"/>
            <a:ext cx="46037" cy="246062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6" name="Овал 95"/>
          <p:cNvSpPr/>
          <p:nvPr/>
        </p:nvSpPr>
        <p:spPr>
          <a:xfrm rot="19221648" flipH="1">
            <a:off x="1479550" y="2516188"/>
            <a:ext cx="455613" cy="87312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7" name="Овал 96"/>
          <p:cNvSpPr/>
          <p:nvPr/>
        </p:nvSpPr>
        <p:spPr>
          <a:xfrm rot="2352785" flipH="1">
            <a:off x="1397000" y="2208213"/>
            <a:ext cx="454025" cy="61912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8" name="Овал 97"/>
          <p:cNvSpPr/>
          <p:nvPr/>
        </p:nvSpPr>
        <p:spPr>
          <a:xfrm>
            <a:off x="1863725" y="2381250"/>
            <a:ext cx="285750" cy="71438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9" name="Овал 98"/>
          <p:cNvSpPr/>
          <p:nvPr/>
        </p:nvSpPr>
        <p:spPr>
          <a:xfrm>
            <a:off x="1792288" y="2595563"/>
            <a:ext cx="71437" cy="285750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0" name="Овал 99"/>
          <p:cNvSpPr/>
          <p:nvPr/>
        </p:nvSpPr>
        <p:spPr>
          <a:xfrm>
            <a:off x="1792288" y="2095500"/>
            <a:ext cx="71437" cy="285750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1" name="Овал 100"/>
          <p:cNvSpPr/>
          <p:nvPr/>
        </p:nvSpPr>
        <p:spPr>
          <a:xfrm>
            <a:off x="1363663" y="2381250"/>
            <a:ext cx="285750" cy="71438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2" name="Овал 101"/>
          <p:cNvSpPr/>
          <p:nvPr/>
        </p:nvSpPr>
        <p:spPr>
          <a:xfrm rot="19221648" flipH="1">
            <a:off x="7051675" y="2587625"/>
            <a:ext cx="455613" cy="87313"/>
          </a:xfrm>
          <a:prstGeom prst="ellipse">
            <a:avLst/>
          </a:prstGeom>
          <a:solidFill>
            <a:srgbClr val="55F1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3" name="Овал 102"/>
          <p:cNvSpPr/>
          <p:nvPr/>
        </p:nvSpPr>
        <p:spPr>
          <a:xfrm rot="2352785" flipH="1">
            <a:off x="6969125" y="2279650"/>
            <a:ext cx="454025" cy="61913"/>
          </a:xfrm>
          <a:prstGeom prst="ellipse">
            <a:avLst/>
          </a:prstGeom>
          <a:solidFill>
            <a:srgbClr val="55F1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4" name="Овал 103"/>
          <p:cNvSpPr/>
          <p:nvPr/>
        </p:nvSpPr>
        <p:spPr>
          <a:xfrm>
            <a:off x="7435850" y="2452688"/>
            <a:ext cx="285750" cy="71437"/>
          </a:xfrm>
          <a:prstGeom prst="ellipse">
            <a:avLst/>
          </a:prstGeom>
          <a:solidFill>
            <a:srgbClr val="55F1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5" name="Овал 104"/>
          <p:cNvSpPr/>
          <p:nvPr/>
        </p:nvSpPr>
        <p:spPr>
          <a:xfrm>
            <a:off x="7364413" y="2667000"/>
            <a:ext cx="71437" cy="285750"/>
          </a:xfrm>
          <a:prstGeom prst="ellipse">
            <a:avLst/>
          </a:prstGeom>
          <a:solidFill>
            <a:srgbClr val="55F1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6" name="Овал 105"/>
          <p:cNvSpPr/>
          <p:nvPr/>
        </p:nvSpPr>
        <p:spPr>
          <a:xfrm>
            <a:off x="7364413" y="2166938"/>
            <a:ext cx="71437" cy="285750"/>
          </a:xfrm>
          <a:prstGeom prst="ellipse">
            <a:avLst/>
          </a:prstGeom>
          <a:solidFill>
            <a:srgbClr val="55F1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7" name="Овал 106"/>
          <p:cNvSpPr/>
          <p:nvPr/>
        </p:nvSpPr>
        <p:spPr>
          <a:xfrm>
            <a:off x="6935788" y="2452688"/>
            <a:ext cx="285750" cy="71437"/>
          </a:xfrm>
          <a:prstGeom prst="ellipse">
            <a:avLst/>
          </a:prstGeom>
          <a:solidFill>
            <a:srgbClr val="55F1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8" name="Овал 107"/>
          <p:cNvSpPr/>
          <p:nvPr/>
        </p:nvSpPr>
        <p:spPr>
          <a:xfrm rot="18305469">
            <a:off x="5200650" y="2386013"/>
            <a:ext cx="169863" cy="46037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9" name="Овал 108"/>
          <p:cNvSpPr/>
          <p:nvPr/>
        </p:nvSpPr>
        <p:spPr>
          <a:xfrm rot="15720017">
            <a:off x="5217319" y="2545557"/>
            <a:ext cx="46037" cy="24765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10" name="Овал 109"/>
          <p:cNvSpPr/>
          <p:nvPr/>
        </p:nvSpPr>
        <p:spPr>
          <a:xfrm rot="14053239">
            <a:off x="5553075" y="2386013"/>
            <a:ext cx="46037" cy="331788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11" name="Овал 110"/>
          <p:cNvSpPr/>
          <p:nvPr/>
        </p:nvSpPr>
        <p:spPr>
          <a:xfrm rot="13341665" flipH="1">
            <a:off x="4687888" y="2135188"/>
            <a:ext cx="455612" cy="87312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12" name="Овал 111"/>
          <p:cNvSpPr/>
          <p:nvPr/>
        </p:nvSpPr>
        <p:spPr>
          <a:xfrm rot="18072802" flipH="1">
            <a:off x="4604544" y="1828006"/>
            <a:ext cx="454025" cy="61913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13" name="Овал 112"/>
          <p:cNvSpPr/>
          <p:nvPr/>
        </p:nvSpPr>
        <p:spPr>
          <a:xfrm rot="15720017">
            <a:off x="5072857" y="1999456"/>
            <a:ext cx="285750" cy="71437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14" name="Овал 113"/>
          <p:cNvSpPr/>
          <p:nvPr/>
        </p:nvSpPr>
        <p:spPr>
          <a:xfrm rot="15720017">
            <a:off x="5001419" y="2213769"/>
            <a:ext cx="71438" cy="285750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15" name="Овал 114"/>
          <p:cNvSpPr/>
          <p:nvPr/>
        </p:nvSpPr>
        <p:spPr>
          <a:xfrm rot="15720017">
            <a:off x="5001419" y="1713707"/>
            <a:ext cx="71437" cy="285750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16" name="Овал 115"/>
          <p:cNvSpPr/>
          <p:nvPr/>
        </p:nvSpPr>
        <p:spPr>
          <a:xfrm rot="15720017">
            <a:off x="4572794" y="1999456"/>
            <a:ext cx="285750" cy="71438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17" name="Овал 116"/>
          <p:cNvSpPr/>
          <p:nvPr/>
        </p:nvSpPr>
        <p:spPr>
          <a:xfrm rot="2151103" flipH="1">
            <a:off x="1870075" y="704850"/>
            <a:ext cx="455613" cy="87313"/>
          </a:xfrm>
          <a:prstGeom prst="ellipse">
            <a:avLst/>
          </a:prstGeom>
          <a:solidFill>
            <a:srgbClr val="55F1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18" name="Овал 117"/>
          <p:cNvSpPr/>
          <p:nvPr/>
        </p:nvSpPr>
        <p:spPr>
          <a:xfrm rot="6882240" flipH="1">
            <a:off x="2110581" y="545307"/>
            <a:ext cx="454025" cy="61912"/>
          </a:xfrm>
          <a:prstGeom prst="ellipse">
            <a:avLst/>
          </a:prstGeom>
          <a:solidFill>
            <a:srgbClr val="55F1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19" name="Овал 118"/>
          <p:cNvSpPr/>
          <p:nvPr/>
        </p:nvSpPr>
        <p:spPr>
          <a:xfrm rot="4529455">
            <a:off x="2577307" y="718344"/>
            <a:ext cx="285750" cy="71437"/>
          </a:xfrm>
          <a:prstGeom prst="ellipse">
            <a:avLst/>
          </a:prstGeom>
          <a:solidFill>
            <a:srgbClr val="55F1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20" name="Овал 119"/>
          <p:cNvSpPr/>
          <p:nvPr/>
        </p:nvSpPr>
        <p:spPr>
          <a:xfrm>
            <a:off x="2471738" y="671513"/>
            <a:ext cx="71437" cy="285750"/>
          </a:xfrm>
          <a:prstGeom prst="ellipse">
            <a:avLst/>
          </a:prstGeom>
          <a:solidFill>
            <a:srgbClr val="55F1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21" name="Овал 120"/>
          <p:cNvSpPr/>
          <p:nvPr/>
        </p:nvSpPr>
        <p:spPr>
          <a:xfrm rot="4529455">
            <a:off x="2505869" y="432594"/>
            <a:ext cx="71438" cy="285750"/>
          </a:xfrm>
          <a:prstGeom prst="ellipse">
            <a:avLst/>
          </a:prstGeom>
          <a:solidFill>
            <a:srgbClr val="55F1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22" name="Овал 121"/>
          <p:cNvSpPr/>
          <p:nvPr/>
        </p:nvSpPr>
        <p:spPr>
          <a:xfrm rot="4529455">
            <a:off x="2077244" y="718344"/>
            <a:ext cx="285750" cy="71438"/>
          </a:xfrm>
          <a:prstGeom prst="ellipse">
            <a:avLst/>
          </a:prstGeom>
          <a:solidFill>
            <a:srgbClr val="55F1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23" name="Овал 122"/>
          <p:cNvSpPr/>
          <p:nvPr/>
        </p:nvSpPr>
        <p:spPr>
          <a:xfrm>
            <a:off x="2571736" y="428604"/>
            <a:ext cx="428628" cy="428628"/>
          </a:xfrm>
          <a:prstGeom prst="ellipse">
            <a:avLst/>
          </a:prstGeom>
          <a:solidFill>
            <a:schemeClr val="accent5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24" name="Овал 123"/>
          <p:cNvSpPr/>
          <p:nvPr/>
        </p:nvSpPr>
        <p:spPr>
          <a:xfrm>
            <a:off x="5143451" y="1285860"/>
            <a:ext cx="428628" cy="428628"/>
          </a:xfrm>
          <a:prstGeom prst="ellipse">
            <a:avLst/>
          </a:prstGeom>
          <a:solidFill>
            <a:srgbClr val="C00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25" name="Овал 124"/>
          <p:cNvSpPr/>
          <p:nvPr/>
        </p:nvSpPr>
        <p:spPr>
          <a:xfrm>
            <a:off x="214282" y="1285860"/>
            <a:ext cx="428628" cy="428628"/>
          </a:xfrm>
          <a:prstGeom prst="ellipse">
            <a:avLst/>
          </a:prstGeom>
          <a:solidFill>
            <a:srgbClr val="55F13B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26" name="Овал 125"/>
          <p:cNvSpPr/>
          <p:nvPr/>
        </p:nvSpPr>
        <p:spPr>
          <a:xfrm>
            <a:off x="8572528" y="428604"/>
            <a:ext cx="428628" cy="428628"/>
          </a:xfrm>
          <a:prstGeom prst="ellipse">
            <a:avLst/>
          </a:prstGeom>
          <a:solidFill>
            <a:srgbClr val="55F13B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27" name="Овал 126"/>
          <p:cNvSpPr/>
          <p:nvPr/>
        </p:nvSpPr>
        <p:spPr>
          <a:xfrm>
            <a:off x="7215206" y="1071546"/>
            <a:ext cx="428628" cy="428628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28" name="Овал 127"/>
          <p:cNvSpPr/>
          <p:nvPr/>
        </p:nvSpPr>
        <p:spPr>
          <a:xfrm>
            <a:off x="3714744" y="1785926"/>
            <a:ext cx="428628" cy="428628"/>
          </a:xfrm>
          <a:prstGeom prst="ellipse">
            <a:avLst/>
          </a:prstGeom>
          <a:solidFill>
            <a:srgbClr val="0070C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29" name="Прямоугольник 128"/>
          <p:cNvSpPr/>
          <p:nvPr/>
        </p:nvSpPr>
        <p:spPr>
          <a:xfrm rot="2149859">
            <a:off x="4643438" y="2000250"/>
            <a:ext cx="357187" cy="357188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30" name="Прямоугольник 129"/>
          <p:cNvSpPr/>
          <p:nvPr/>
        </p:nvSpPr>
        <p:spPr>
          <a:xfrm rot="17447951">
            <a:off x="6572250" y="1928813"/>
            <a:ext cx="357187" cy="357188"/>
          </a:xfrm>
          <a:prstGeom prst="rect">
            <a:avLst/>
          </a:prstGeom>
          <a:solidFill>
            <a:srgbClr val="ACFAF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31" name="Прямоугольник 130"/>
          <p:cNvSpPr/>
          <p:nvPr/>
        </p:nvSpPr>
        <p:spPr>
          <a:xfrm rot="1817353">
            <a:off x="3214688" y="1357313"/>
            <a:ext cx="357187" cy="357187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32" name="Прямоугольник 131"/>
          <p:cNvSpPr/>
          <p:nvPr/>
        </p:nvSpPr>
        <p:spPr>
          <a:xfrm rot="1279228">
            <a:off x="928688" y="357188"/>
            <a:ext cx="357187" cy="357187"/>
          </a:xfrm>
          <a:prstGeom prst="rect">
            <a:avLst/>
          </a:prstGeom>
          <a:solidFill>
            <a:srgbClr val="ACFAF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33" name="Прямоугольник 132"/>
          <p:cNvSpPr/>
          <p:nvPr/>
        </p:nvSpPr>
        <p:spPr>
          <a:xfrm rot="19653907">
            <a:off x="3071813" y="2071688"/>
            <a:ext cx="357187" cy="357187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grpSp>
        <p:nvGrpSpPr>
          <p:cNvPr id="134" name="Группа 133"/>
          <p:cNvGrpSpPr/>
          <p:nvPr/>
        </p:nvGrpSpPr>
        <p:grpSpPr>
          <a:xfrm>
            <a:off x="5143504" y="3000372"/>
            <a:ext cx="1008112" cy="792088"/>
            <a:chOff x="3851920" y="1916832"/>
            <a:chExt cx="1008112" cy="792088"/>
          </a:xfrm>
        </p:grpSpPr>
        <p:sp>
          <p:nvSpPr>
            <p:cNvPr id="135" name="Прямоугольный треугольник 134"/>
            <p:cNvSpPr/>
            <p:nvPr/>
          </p:nvSpPr>
          <p:spPr>
            <a:xfrm>
              <a:off x="3851920" y="1916832"/>
              <a:ext cx="1008112" cy="792088"/>
            </a:xfrm>
            <a:prstGeom prst="rtTriangle">
              <a:avLst/>
            </a:prstGeom>
            <a:solidFill>
              <a:srgbClr val="00B050"/>
            </a:solidFill>
            <a:ln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7" name="Прямоугольный треугольник 136"/>
            <p:cNvSpPr/>
            <p:nvPr/>
          </p:nvSpPr>
          <p:spPr>
            <a:xfrm rot="10800000">
              <a:off x="3851920" y="1916832"/>
              <a:ext cx="1008112" cy="792088"/>
            </a:xfrm>
            <a:prstGeom prst="rtTriangle">
              <a:avLst/>
            </a:prstGeom>
            <a:solidFill>
              <a:srgbClr val="FF0000"/>
            </a:solidFill>
            <a:ln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38" name="Группа 137"/>
          <p:cNvGrpSpPr/>
          <p:nvPr/>
        </p:nvGrpSpPr>
        <p:grpSpPr>
          <a:xfrm>
            <a:off x="5143504" y="4572008"/>
            <a:ext cx="1008112" cy="792088"/>
            <a:chOff x="3851920" y="1916832"/>
            <a:chExt cx="1008112" cy="792088"/>
          </a:xfrm>
        </p:grpSpPr>
        <p:sp>
          <p:nvSpPr>
            <p:cNvPr id="140" name="Прямоугольный треугольник 139"/>
            <p:cNvSpPr/>
            <p:nvPr/>
          </p:nvSpPr>
          <p:spPr>
            <a:xfrm>
              <a:off x="3851920" y="1916832"/>
              <a:ext cx="1008112" cy="792088"/>
            </a:xfrm>
            <a:prstGeom prst="rtTriangle">
              <a:avLst/>
            </a:prstGeom>
            <a:solidFill>
              <a:srgbClr val="0070C0"/>
            </a:solidFill>
            <a:ln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41" name="Прямоугольный треугольник 140"/>
            <p:cNvSpPr/>
            <p:nvPr/>
          </p:nvSpPr>
          <p:spPr>
            <a:xfrm rot="10800000">
              <a:off x="3851920" y="1916832"/>
              <a:ext cx="1008112" cy="792088"/>
            </a:xfrm>
            <a:prstGeom prst="rtTriangle">
              <a:avLst/>
            </a:prstGeom>
            <a:solidFill>
              <a:srgbClr val="FF0000"/>
            </a:solidFill>
            <a:ln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42" name="Прямоугольник 141"/>
          <p:cNvSpPr/>
          <p:nvPr/>
        </p:nvSpPr>
        <p:spPr>
          <a:xfrm>
            <a:off x="1000100" y="3071810"/>
            <a:ext cx="714380" cy="785818"/>
          </a:xfrm>
          <a:prstGeom prst="rect">
            <a:avLst/>
          </a:prstGeom>
          <a:solidFill>
            <a:srgbClr val="FF0000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3" name="Прямоугольник 142"/>
          <p:cNvSpPr/>
          <p:nvPr/>
        </p:nvSpPr>
        <p:spPr>
          <a:xfrm>
            <a:off x="1000100" y="5072074"/>
            <a:ext cx="642942" cy="785818"/>
          </a:xfrm>
          <a:prstGeom prst="rect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4" name="Прямоугольник 143"/>
          <p:cNvSpPr/>
          <p:nvPr/>
        </p:nvSpPr>
        <p:spPr>
          <a:xfrm>
            <a:off x="1000100" y="4143380"/>
            <a:ext cx="642942" cy="714380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5" name="Заголовок 144"/>
          <p:cNvSpPr>
            <a:spLocks noGrp="1"/>
          </p:cNvSpPr>
          <p:nvPr>
            <p:ph type="title"/>
          </p:nvPr>
        </p:nvSpPr>
        <p:spPr>
          <a:xfrm>
            <a:off x="2214546" y="1857364"/>
            <a:ext cx="5286412" cy="1143000"/>
          </a:xfrm>
        </p:spPr>
        <p:txBody>
          <a:bodyPr/>
          <a:lstStyle/>
          <a:p>
            <a:r>
              <a:rPr lang="ru-RU" b="1" i="1" dirty="0" smtClean="0"/>
              <a:t>Обозначения</a:t>
            </a:r>
            <a:endParaRPr lang="ru-RU" b="1" i="1" dirty="0"/>
          </a:p>
        </p:txBody>
      </p:sp>
      <p:sp>
        <p:nvSpPr>
          <p:cNvPr id="146" name="Прямоугольник 145"/>
          <p:cNvSpPr/>
          <p:nvPr/>
        </p:nvSpPr>
        <p:spPr>
          <a:xfrm>
            <a:off x="1785918" y="3214686"/>
            <a:ext cx="213231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latin typeface="Arial Black" pitchFamily="34" charset="0"/>
              </a:rPr>
              <a:t>- гласный звук</a:t>
            </a:r>
            <a:endParaRPr lang="ru-RU" b="1" dirty="0">
              <a:latin typeface="Arial Black" pitchFamily="34" charset="0"/>
            </a:endParaRPr>
          </a:p>
        </p:txBody>
      </p:sp>
      <p:sp>
        <p:nvSpPr>
          <p:cNvPr id="147" name="Прямоугольник 146"/>
          <p:cNvSpPr/>
          <p:nvPr/>
        </p:nvSpPr>
        <p:spPr>
          <a:xfrm>
            <a:off x="1785918" y="4214818"/>
            <a:ext cx="278313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Tx/>
              <a:buChar char="-"/>
            </a:pPr>
            <a:r>
              <a:rPr lang="ru-RU" b="1" dirty="0" smtClean="0">
                <a:latin typeface="Arial Black" pitchFamily="34" charset="0"/>
              </a:rPr>
              <a:t> мягкий согласный</a:t>
            </a:r>
          </a:p>
          <a:p>
            <a:r>
              <a:rPr lang="ru-RU" b="1" dirty="0" smtClean="0">
                <a:latin typeface="Arial Black" pitchFamily="34" charset="0"/>
              </a:rPr>
              <a:t>  звук</a:t>
            </a:r>
            <a:endParaRPr lang="ru-RU" b="1" dirty="0">
              <a:latin typeface="Arial Black" pitchFamily="34" charset="0"/>
            </a:endParaRPr>
          </a:p>
        </p:txBody>
      </p:sp>
      <p:sp>
        <p:nvSpPr>
          <p:cNvPr id="148" name="Прямоугольник 147"/>
          <p:cNvSpPr/>
          <p:nvPr/>
        </p:nvSpPr>
        <p:spPr>
          <a:xfrm>
            <a:off x="1785918" y="5072074"/>
            <a:ext cx="294503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Tx/>
              <a:buChar char="-"/>
            </a:pPr>
            <a:r>
              <a:rPr lang="ru-RU" b="1" dirty="0" smtClean="0">
                <a:latin typeface="Arial Black" pitchFamily="34" charset="0"/>
              </a:rPr>
              <a:t> твёрдый согласный</a:t>
            </a:r>
          </a:p>
          <a:p>
            <a:r>
              <a:rPr lang="ru-RU" b="1" dirty="0" smtClean="0">
                <a:latin typeface="Arial Black" pitchFamily="34" charset="0"/>
              </a:rPr>
              <a:t>  звук</a:t>
            </a:r>
            <a:endParaRPr lang="ru-RU" b="1" dirty="0">
              <a:latin typeface="Arial Black" pitchFamily="34" charset="0"/>
            </a:endParaRPr>
          </a:p>
        </p:txBody>
      </p:sp>
      <p:sp>
        <p:nvSpPr>
          <p:cNvPr id="149" name="Прямоугольник 148"/>
          <p:cNvSpPr/>
          <p:nvPr/>
        </p:nvSpPr>
        <p:spPr>
          <a:xfrm>
            <a:off x="6397735" y="4572008"/>
            <a:ext cx="2746265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Tx/>
              <a:buChar char="-"/>
            </a:pPr>
            <a:r>
              <a:rPr lang="ru-RU" b="1" dirty="0" smtClean="0">
                <a:latin typeface="Arial Black" pitchFamily="34" charset="0"/>
              </a:rPr>
              <a:t> слияние твёрдого </a:t>
            </a:r>
          </a:p>
          <a:p>
            <a:r>
              <a:rPr lang="ru-RU" b="1" dirty="0" smtClean="0">
                <a:latin typeface="Arial Black" pitchFamily="34" charset="0"/>
              </a:rPr>
              <a:t>  согласного с </a:t>
            </a:r>
          </a:p>
          <a:p>
            <a:r>
              <a:rPr lang="ru-RU" b="1" dirty="0" smtClean="0">
                <a:latin typeface="Arial Black" pitchFamily="34" charset="0"/>
              </a:rPr>
              <a:t>  гласным</a:t>
            </a:r>
            <a:endParaRPr lang="ru-RU" b="1" dirty="0">
              <a:latin typeface="Arial Black" pitchFamily="34" charset="0"/>
            </a:endParaRPr>
          </a:p>
        </p:txBody>
      </p:sp>
      <p:sp>
        <p:nvSpPr>
          <p:cNvPr id="150" name="Прямоугольник 149"/>
          <p:cNvSpPr/>
          <p:nvPr/>
        </p:nvSpPr>
        <p:spPr>
          <a:xfrm>
            <a:off x="6286512" y="3000372"/>
            <a:ext cx="2630848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Tx/>
              <a:buChar char="-"/>
            </a:pPr>
            <a:r>
              <a:rPr lang="ru-RU" b="1" dirty="0" smtClean="0">
                <a:latin typeface="Arial Black" pitchFamily="34" charset="0"/>
              </a:rPr>
              <a:t> слияние мягкого </a:t>
            </a:r>
          </a:p>
          <a:p>
            <a:r>
              <a:rPr lang="ru-RU" b="1" dirty="0" smtClean="0">
                <a:latin typeface="Arial Black" pitchFamily="34" charset="0"/>
              </a:rPr>
              <a:t>  согласного с </a:t>
            </a:r>
          </a:p>
          <a:p>
            <a:r>
              <a:rPr lang="ru-RU" b="1" dirty="0" smtClean="0">
                <a:latin typeface="Arial Black" pitchFamily="34" charset="0"/>
              </a:rPr>
              <a:t>  гласным</a:t>
            </a:r>
            <a:endParaRPr lang="ru-RU" b="1" dirty="0">
              <a:latin typeface="Arial Black" pitchFamily="34" charset="0"/>
            </a:endParaRPr>
          </a:p>
        </p:txBody>
      </p:sp>
      <p:sp>
        <p:nvSpPr>
          <p:cNvPr id="151" name="Управляющая кнопка: далее 150">
            <a:hlinkClick r:id="" action="ppaction://hlinkshowjump?jump=nextslide" highlightClick="1"/>
          </p:cNvPr>
          <p:cNvSpPr/>
          <p:nvPr/>
        </p:nvSpPr>
        <p:spPr>
          <a:xfrm>
            <a:off x="8072462" y="5572140"/>
            <a:ext cx="642942" cy="428628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20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20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0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20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20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20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20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20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20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20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20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20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20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20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20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20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20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20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9" grpId="0" animBg="1"/>
      <p:bldP spid="130" grpId="0" animBg="1"/>
      <p:bldP spid="131" grpId="0" animBg="1"/>
      <p:bldP spid="132" grpId="0" animBg="1"/>
      <p:bldP spid="13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>
          <a:xfrm>
            <a:off x="2643174" y="2786058"/>
            <a:ext cx="4914906" cy="928693"/>
          </a:xfrm>
        </p:spPr>
        <p:txBody>
          <a:bodyPr/>
          <a:lstStyle/>
          <a:p>
            <a:r>
              <a:rPr lang="ru-RU" sz="2800" b="1" dirty="0" smtClean="0">
                <a:latin typeface="Arial" charset="0"/>
                <a:cs typeface="Arial" charset="0"/>
              </a:rPr>
              <a:t>1. </a:t>
            </a:r>
            <a:r>
              <a:rPr lang="ru-RU" sz="2800" b="1" dirty="0" smtClean="0">
                <a:latin typeface="Arial" charset="0"/>
                <a:cs typeface="Arial" charset="0"/>
              </a:rPr>
              <a:t>Подбери слово к схеме</a:t>
            </a:r>
          </a:p>
        </p:txBody>
      </p:sp>
      <p:sp>
        <p:nvSpPr>
          <p:cNvPr id="4" name="Овал 3"/>
          <p:cNvSpPr/>
          <p:nvPr/>
        </p:nvSpPr>
        <p:spPr>
          <a:xfrm>
            <a:off x="4405313" y="477838"/>
            <a:ext cx="428625" cy="428625"/>
          </a:xfrm>
          <a:prstGeom prst="ellipse">
            <a:avLst/>
          </a:prstGeom>
          <a:solidFill>
            <a:srgbClr val="55F1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4429125" y="1143000"/>
            <a:ext cx="428625" cy="428625"/>
          </a:xfrm>
          <a:prstGeom prst="ellipse">
            <a:avLst/>
          </a:prstGeom>
          <a:solidFill>
            <a:srgbClr val="55F1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3714750" y="1143000"/>
            <a:ext cx="428625" cy="428625"/>
          </a:xfrm>
          <a:prstGeom prst="ellipse">
            <a:avLst/>
          </a:prstGeom>
          <a:solidFill>
            <a:srgbClr val="55F1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3714750" y="428625"/>
            <a:ext cx="428625" cy="428625"/>
          </a:xfrm>
          <a:prstGeom prst="ellipse">
            <a:avLst/>
          </a:prstGeom>
          <a:solidFill>
            <a:srgbClr val="55F1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4524375" y="785813"/>
            <a:ext cx="428625" cy="428625"/>
          </a:xfrm>
          <a:prstGeom prst="ellipse">
            <a:avLst/>
          </a:prstGeom>
          <a:solidFill>
            <a:srgbClr val="55F1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3571875" y="785813"/>
            <a:ext cx="428625" cy="428625"/>
          </a:xfrm>
          <a:prstGeom prst="ellipse">
            <a:avLst/>
          </a:prstGeom>
          <a:solidFill>
            <a:srgbClr val="55F1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4071938" y="1285875"/>
            <a:ext cx="428625" cy="428625"/>
          </a:xfrm>
          <a:prstGeom prst="ellipse">
            <a:avLst/>
          </a:prstGeom>
          <a:solidFill>
            <a:srgbClr val="55F1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4071938" y="357188"/>
            <a:ext cx="428625" cy="428625"/>
          </a:xfrm>
          <a:prstGeom prst="ellipse">
            <a:avLst/>
          </a:prstGeom>
          <a:solidFill>
            <a:srgbClr val="55F1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2" name="Овал 11"/>
          <p:cNvSpPr/>
          <p:nvPr/>
        </p:nvSpPr>
        <p:spPr>
          <a:xfrm>
            <a:off x="3882004" y="608056"/>
            <a:ext cx="785818" cy="785818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</a:t>
            </a:r>
          </a:p>
        </p:txBody>
      </p:sp>
      <p:sp>
        <p:nvSpPr>
          <p:cNvPr id="13" name="Овал 12"/>
          <p:cNvSpPr/>
          <p:nvPr/>
        </p:nvSpPr>
        <p:spPr>
          <a:xfrm>
            <a:off x="1690688" y="835025"/>
            <a:ext cx="428625" cy="428625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4" name="Овал 13"/>
          <p:cNvSpPr/>
          <p:nvPr/>
        </p:nvSpPr>
        <p:spPr>
          <a:xfrm>
            <a:off x="1714500" y="1500188"/>
            <a:ext cx="428625" cy="428625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5" name="Овал 14"/>
          <p:cNvSpPr/>
          <p:nvPr/>
        </p:nvSpPr>
        <p:spPr>
          <a:xfrm>
            <a:off x="1000125" y="1500188"/>
            <a:ext cx="428625" cy="428625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6" name="Овал 15"/>
          <p:cNvSpPr/>
          <p:nvPr/>
        </p:nvSpPr>
        <p:spPr>
          <a:xfrm>
            <a:off x="1000125" y="785813"/>
            <a:ext cx="428625" cy="428625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7" name="Овал 16"/>
          <p:cNvSpPr/>
          <p:nvPr/>
        </p:nvSpPr>
        <p:spPr>
          <a:xfrm>
            <a:off x="1785938" y="1143000"/>
            <a:ext cx="428625" cy="428625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8" name="Овал 17"/>
          <p:cNvSpPr/>
          <p:nvPr/>
        </p:nvSpPr>
        <p:spPr>
          <a:xfrm>
            <a:off x="857250" y="1143000"/>
            <a:ext cx="428625" cy="428625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9" name="Овал 18"/>
          <p:cNvSpPr/>
          <p:nvPr/>
        </p:nvSpPr>
        <p:spPr>
          <a:xfrm>
            <a:off x="1357313" y="1643063"/>
            <a:ext cx="428625" cy="428625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0" name="Овал 19"/>
          <p:cNvSpPr/>
          <p:nvPr/>
        </p:nvSpPr>
        <p:spPr>
          <a:xfrm>
            <a:off x="1357313" y="642938"/>
            <a:ext cx="428625" cy="428625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1" name="Овал 20"/>
          <p:cNvSpPr/>
          <p:nvPr/>
        </p:nvSpPr>
        <p:spPr>
          <a:xfrm>
            <a:off x="1167360" y="965246"/>
            <a:ext cx="785818" cy="785818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</a:t>
            </a:r>
          </a:p>
        </p:txBody>
      </p:sp>
      <p:sp>
        <p:nvSpPr>
          <p:cNvPr id="22" name="Овал 21"/>
          <p:cNvSpPr/>
          <p:nvPr/>
        </p:nvSpPr>
        <p:spPr>
          <a:xfrm>
            <a:off x="8405813" y="1406525"/>
            <a:ext cx="428625" cy="428625"/>
          </a:xfrm>
          <a:prstGeom prst="ellipse">
            <a:avLst/>
          </a:prstGeom>
          <a:solidFill>
            <a:srgbClr val="C0000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3" name="Овал 22"/>
          <p:cNvSpPr/>
          <p:nvPr/>
        </p:nvSpPr>
        <p:spPr>
          <a:xfrm>
            <a:off x="8429625" y="2071688"/>
            <a:ext cx="428625" cy="428625"/>
          </a:xfrm>
          <a:prstGeom prst="ellipse">
            <a:avLst/>
          </a:prstGeom>
          <a:solidFill>
            <a:srgbClr val="C0000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4" name="Овал 23"/>
          <p:cNvSpPr/>
          <p:nvPr/>
        </p:nvSpPr>
        <p:spPr>
          <a:xfrm>
            <a:off x="7715250" y="2071688"/>
            <a:ext cx="428625" cy="428625"/>
          </a:xfrm>
          <a:prstGeom prst="ellipse">
            <a:avLst/>
          </a:prstGeom>
          <a:solidFill>
            <a:srgbClr val="C0000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5" name="Овал 24"/>
          <p:cNvSpPr/>
          <p:nvPr/>
        </p:nvSpPr>
        <p:spPr>
          <a:xfrm>
            <a:off x="7715250" y="1357313"/>
            <a:ext cx="428625" cy="428625"/>
          </a:xfrm>
          <a:prstGeom prst="ellipse">
            <a:avLst/>
          </a:prstGeom>
          <a:solidFill>
            <a:srgbClr val="C0000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6" name="Овал 25"/>
          <p:cNvSpPr/>
          <p:nvPr/>
        </p:nvSpPr>
        <p:spPr>
          <a:xfrm>
            <a:off x="8501063" y="1714500"/>
            <a:ext cx="428625" cy="428625"/>
          </a:xfrm>
          <a:prstGeom prst="ellipse">
            <a:avLst/>
          </a:prstGeom>
          <a:solidFill>
            <a:srgbClr val="C0000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7" name="Овал 26"/>
          <p:cNvSpPr/>
          <p:nvPr/>
        </p:nvSpPr>
        <p:spPr>
          <a:xfrm>
            <a:off x="7572375" y="1714500"/>
            <a:ext cx="428625" cy="428625"/>
          </a:xfrm>
          <a:prstGeom prst="ellipse">
            <a:avLst/>
          </a:prstGeom>
          <a:solidFill>
            <a:srgbClr val="C0000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8" name="Овал 27"/>
          <p:cNvSpPr/>
          <p:nvPr/>
        </p:nvSpPr>
        <p:spPr>
          <a:xfrm>
            <a:off x="8072438" y="2214563"/>
            <a:ext cx="428625" cy="428625"/>
          </a:xfrm>
          <a:prstGeom prst="ellipse">
            <a:avLst/>
          </a:prstGeom>
          <a:solidFill>
            <a:srgbClr val="C0000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9" name="Овал 28"/>
          <p:cNvSpPr/>
          <p:nvPr/>
        </p:nvSpPr>
        <p:spPr>
          <a:xfrm>
            <a:off x="8072438" y="1214438"/>
            <a:ext cx="428625" cy="428625"/>
          </a:xfrm>
          <a:prstGeom prst="ellipse">
            <a:avLst/>
          </a:prstGeom>
          <a:solidFill>
            <a:srgbClr val="C0000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0" name="Овал 29"/>
          <p:cNvSpPr/>
          <p:nvPr/>
        </p:nvSpPr>
        <p:spPr>
          <a:xfrm>
            <a:off x="7858148" y="1571612"/>
            <a:ext cx="785818" cy="785818"/>
          </a:xfrm>
          <a:prstGeom prst="ellipse">
            <a:avLst/>
          </a:prstGeom>
          <a:solidFill>
            <a:srgbClr val="FFFF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Ю</a:t>
            </a:r>
          </a:p>
        </p:txBody>
      </p:sp>
      <p:sp>
        <p:nvSpPr>
          <p:cNvPr id="31" name="Овал 30"/>
          <p:cNvSpPr/>
          <p:nvPr/>
        </p:nvSpPr>
        <p:spPr>
          <a:xfrm rot="2585452">
            <a:off x="6340475" y="1196975"/>
            <a:ext cx="169863" cy="46038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2" name="Овал 31"/>
          <p:cNvSpPr/>
          <p:nvPr/>
        </p:nvSpPr>
        <p:spPr>
          <a:xfrm>
            <a:off x="6357938" y="1357313"/>
            <a:ext cx="46037" cy="2476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3" name="Овал 32"/>
          <p:cNvSpPr/>
          <p:nvPr/>
        </p:nvSpPr>
        <p:spPr>
          <a:xfrm rot="19933222">
            <a:off x="6692900" y="1198563"/>
            <a:ext cx="46038" cy="33020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4" name="Овал 33"/>
          <p:cNvSpPr/>
          <p:nvPr/>
        </p:nvSpPr>
        <p:spPr>
          <a:xfrm rot="19221648" flipH="1">
            <a:off x="5402263" y="1706563"/>
            <a:ext cx="455612" cy="87312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5" name="Овал 34"/>
          <p:cNvSpPr/>
          <p:nvPr/>
        </p:nvSpPr>
        <p:spPr>
          <a:xfrm rot="2352785" flipH="1">
            <a:off x="5319713" y="1398588"/>
            <a:ext cx="454025" cy="61912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6" name="Овал 35"/>
          <p:cNvSpPr/>
          <p:nvPr/>
        </p:nvSpPr>
        <p:spPr>
          <a:xfrm>
            <a:off x="5786438" y="1571625"/>
            <a:ext cx="285750" cy="71438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7" name="Овал 36"/>
          <p:cNvSpPr/>
          <p:nvPr/>
        </p:nvSpPr>
        <p:spPr>
          <a:xfrm>
            <a:off x="5715000" y="1785938"/>
            <a:ext cx="71438" cy="285750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8" name="Овал 37"/>
          <p:cNvSpPr/>
          <p:nvPr/>
        </p:nvSpPr>
        <p:spPr>
          <a:xfrm>
            <a:off x="5715000" y="1285875"/>
            <a:ext cx="71438" cy="285750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9" name="Овал 38"/>
          <p:cNvSpPr/>
          <p:nvPr/>
        </p:nvSpPr>
        <p:spPr>
          <a:xfrm>
            <a:off x="5286375" y="1571625"/>
            <a:ext cx="285750" cy="71438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0" name="Овал 39"/>
          <p:cNvSpPr/>
          <p:nvPr/>
        </p:nvSpPr>
        <p:spPr>
          <a:xfrm rot="2585452">
            <a:off x="2957513" y="485775"/>
            <a:ext cx="169862" cy="44450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1" name="Овал 40"/>
          <p:cNvSpPr/>
          <p:nvPr/>
        </p:nvSpPr>
        <p:spPr>
          <a:xfrm>
            <a:off x="2974975" y="646113"/>
            <a:ext cx="46038" cy="246062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2" name="Овал 41"/>
          <p:cNvSpPr/>
          <p:nvPr/>
        </p:nvSpPr>
        <p:spPr>
          <a:xfrm rot="19933222">
            <a:off x="3311525" y="485775"/>
            <a:ext cx="44450" cy="331788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3" name="Овал 42"/>
          <p:cNvSpPr/>
          <p:nvPr/>
        </p:nvSpPr>
        <p:spPr>
          <a:xfrm rot="2585452">
            <a:off x="206375" y="1766888"/>
            <a:ext cx="169863" cy="44450"/>
          </a:xfrm>
          <a:prstGeom prst="ellips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4" name="Овал 43"/>
          <p:cNvSpPr/>
          <p:nvPr/>
        </p:nvSpPr>
        <p:spPr>
          <a:xfrm>
            <a:off x="223838" y="1927225"/>
            <a:ext cx="46037" cy="246063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5" name="Овал 44"/>
          <p:cNvSpPr/>
          <p:nvPr/>
        </p:nvSpPr>
        <p:spPr>
          <a:xfrm rot="19933222">
            <a:off x="560388" y="1766888"/>
            <a:ext cx="44450" cy="331787"/>
          </a:xfrm>
          <a:prstGeom prst="ellips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6" name="Овал 45"/>
          <p:cNvSpPr/>
          <p:nvPr/>
        </p:nvSpPr>
        <p:spPr>
          <a:xfrm rot="2585452">
            <a:off x="8670925" y="1338263"/>
            <a:ext cx="169863" cy="44450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7" name="Овал 46"/>
          <p:cNvSpPr/>
          <p:nvPr/>
        </p:nvSpPr>
        <p:spPr>
          <a:xfrm>
            <a:off x="8929688" y="1071563"/>
            <a:ext cx="46037" cy="246062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8" name="Овал 47"/>
          <p:cNvSpPr/>
          <p:nvPr/>
        </p:nvSpPr>
        <p:spPr>
          <a:xfrm rot="19933222">
            <a:off x="9023350" y="1338263"/>
            <a:ext cx="46038" cy="331787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9" name="Овал 48"/>
          <p:cNvSpPr/>
          <p:nvPr/>
        </p:nvSpPr>
        <p:spPr>
          <a:xfrm rot="2585452">
            <a:off x="2992438" y="1838325"/>
            <a:ext cx="169862" cy="4445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0" name="Овал 49"/>
          <p:cNvSpPr/>
          <p:nvPr/>
        </p:nvSpPr>
        <p:spPr>
          <a:xfrm>
            <a:off x="3009900" y="1998663"/>
            <a:ext cx="46038" cy="246062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1" name="Овал 50"/>
          <p:cNvSpPr/>
          <p:nvPr/>
        </p:nvSpPr>
        <p:spPr>
          <a:xfrm rot="19933222">
            <a:off x="3346450" y="1838325"/>
            <a:ext cx="44450" cy="331788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2" name="Овал 51"/>
          <p:cNvSpPr/>
          <p:nvPr/>
        </p:nvSpPr>
        <p:spPr>
          <a:xfrm rot="19221648" flipH="1">
            <a:off x="7980363" y="873125"/>
            <a:ext cx="455612" cy="87313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3" name="Овал 52"/>
          <p:cNvSpPr/>
          <p:nvPr/>
        </p:nvSpPr>
        <p:spPr>
          <a:xfrm rot="2352785" flipH="1">
            <a:off x="7897813" y="565150"/>
            <a:ext cx="454025" cy="61913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4" name="Овал 53"/>
          <p:cNvSpPr/>
          <p:nvPr/>
        </p:nvSpPr>
        <p:spPr>
          <a:xfrm>
            <a:off x="8364538" y="738188"/>
            <a:ext cx="285750" cy="71437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5" name="Овал 54"/>
          <p:cNvSpPr/>
          <p:nvPr/>
        </p:nvSpPr>
        <p:spPr>
          <a:xfrm>
            <a:off x="8293100" y="952500"/>
            <a:ext cx="71438" cy="285750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6" name="Овал 55"/>
          <p:cNvSpPr/>
          <p:nvPr/>
        </p:nvSpPr>
        <p:spPr>
          <a:xfrm>
            <a:off x="8293100" y="452438"/>
            <a:ext cx="71438" cy="285750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7" name="Овал 56"/>
          <p:cNvSpPr/>
          <p:nvPr/>
        </p:nvSpPr>
        <p:spPr>
          <a:xfrm>
            <a:off x="7864475" y="738188"/>
            <a:ext cx="285750" cy="71437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8" name="Овал 57"/>
          <p:cNvSpPr/>
          <p:nvPr/>
        </p:nvSpPr>
        <p:spPr>
          <a:xfrm rot="19221648" flipH="1">
            <a:off x="115888" y="658813"/>
            <a:ext cx="455612" cy="87312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9" name="Овал 58"/>
          <p:cNvSpPr/>
          <p:nvPr/>
        </p:nvSpPr>
        <p:spPr>
          <a:xfrm rot="2352785" flipH="1">
            <a:off x="33338" y="350838"/>
            <a:ext cx="454025" cy="61912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0" name="Овал 59"/>
          <p:cNvSpPr/>
          <p:nvPr/>
        </p:nvSpPr>
        <p:spPr>
          <a:xfrm>
            <a:off x="500063" y="523875"/>
            <a:ext cx="285750" cy="71438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1" name="Овал 60"/>
          <p:cNvSpPr/>
          <p:nvPr/>
        </p:nvSpPr>
        <p:spPr>
          <a:xfrm>
            <a:off x="428625" y="738188"/>
            <a:ext cx="71438" cy="285750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2" name="Овал 61"/>
          <p:cNvSpPr/>
          <p:nvPr/>
        </p:nvSpPr>
        <p:spPr>
          <a:xfrm>
            <a:off x="428625" y="238125"/>
            <a:ext cx="71438" cy="285750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3" name="Овал 62"/>
          <p:cNvSpPr/>
          <p:nvPr/>
        </p:nvSpPr>
        <p:spPr>
          <a:xfrm>
            <a:off x="0" y="523875"/>
            <a:ext cx="285750" cy="71438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4" name="Овал 63"/>
          <p:cNvSpPr/>
          <p:nvPr/>
        </p:nvSpPr>
        <p:spPr>
          <a:xfrm rot="19221648" flipH="1">
            <a:off x="2479675" y="1587500"/>
            <a:ext cx="455613" cy="87313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5" name="Овал 64"/>
          <p:cNvSpPr/>
          <p:nvPr/>
        </p:nvSpPr>
        <p:spPr>
          <a:xfrm rot="2352785" flipH="1">
            <a:off x="2397125" y="1279525"/>
            <a:ext cx="454025" cy="61913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6" name="Овал 65"/>
          <p:cNvSpPr/>
          <p:nvPr/>
        </p:nvSpPr>
        <p:spPr>
          <a:xfrm>
            <a:off x="2863850" y="1452563"/>
            <a:ext cx="285750" cy="71437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7" name="Овал 66"/>
          <p:cNvSpPr/>
          <p:nvPr/>
        </p:nvSpPr>
        <p:spPr>
          <a:xfrm>
            <a:off x="2792413" y="1666875"/>
            <a:ext cx="71437" cy="285750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8" name="Овал 67"/>
          <p:cNvSpPr/>
          <p:nvPr/>
        </p:nvSpPr>
        <p:spPr>
          <a:xfrm>
            <a:off x="2792413" y="1166813"/>
            <a:ext cx="71437" cy="285750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9" name="Овал 68"/>
          <p:cNvSpPr/>
          <p:nvPr/>
        </p:nvSpPr>
        <p:spPr>
          <a:xfrm>
            <a:off x="2363788" y="1452563"/>
            <a:ext cx="285750" cy="71437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0" name="Овал 69"/>
          <p:cNvSpPr/>
          <p:nvPr/>
        </p:nvSpPr>
        <p:spPr>
          <a:xfrm rot="19221648" flipH="1">
            <a:off x="4979988" y="704850"/>
            <a:ext cx="455612" cy="87313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rgbClr val="FF0000"/>
              </a:solidFill>
            </a:endParaRPr>
          </a:p>
        </p:txBody>
      </p:sp>
      <p:sp>
        <p:nvSpPr>
          <p:cNvPr id="71" name="Овал 70"/>
          <p:cNvSpPr/>
          <p:nvPr/>
        </p:nvSpPr>
        <p:spPr>
          <a:xfrm rot="3744122" flipH="1">
            <a:off x="4965700" y="381001"/>
            <a:ext cx="454025" cy="63500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rgbClr val="FF0000"/>
              </a:solidFill>
            </a:endParaRPr>
          </a:p>
        </p:txBody>
      </p:sp>
      <p:sp>
        <p:nvSpPr>
          <p:cNvPr id="72" name="Овал 71"/>
          <p:cNvSpPr/>
          <p:nvPr/>
        </p:nvSpPr>
        <p:spPr>
          <a:xfrm>
            <a:off x="5364163" y="569913"/>
            <a:ext cx="285750" cy="71437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rgbClr val="FF0000"/>
              </a:solidFill>
            </a:endParaRPr>
          </a:p>
        </p:txBody>
      </p:sp>
      <p:sp>
        <p:nvSpPr>
          <p:cNvPr id="73" name="Овал 72"/>
          <p:cNvSpPr/>
          <p:nvPr/>
        </p:nvSpPr>
        <p:spPr>
          <a:xfrm>
            <a:off x="5292725" y="784225"/>
            <a:ext cx="71438" cy="285750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rgbClr val="FF0000"/>
              </a:solidFill>
            </a:endParaRPr>
          </a:p>
        </p:txBody>
      </p:sp>
      <p:sp>
        <p:nvSpPr>
          <p:cNvPr id="74" name="Овал 73"/>
          <p:cNvSpPr/>
          <p:nvPr/>
        </p:nvSpPr>
        <p:spPr>
          <a:xfrm>
            <a:off x="5292725" y="284163"/>
            <a:ext cx="71438" cy="285750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rgbClr val="FF0000"/>
              </a:solidFill>
            </a:endParaRPr>
          </a:p>
        </p:txBody>
      </p:sp>
      <p:sp>
        <p:nvSpPr>
          <p:cNvPr id="75" name="Овал 74"/>
          <p:cNvSpPr/>
          <p:nvPr/>
        </p:nvSpPr>
        <p:spPr>
          <a:xfrm rot="1391337">
            <a:off x="4932363" y="554038"/>
            <a:ext cx="285750" cy="71437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rgbClr val="FF0000"/>
              </a:solidFill>
            </a:endParaRPr>
          </a:p>
        </p:txBody>
      </p:sp>
      <p:sp>
        <p:nvSpPr>
          <p:cNvPr id="76" name="Овал 75"/>
          <p:cNvSpPr/>
          <p:nvPr/>
        </p:nvSpPr>
        <p:spPr>
          <a:xfrm>
            <a:off x="6619875" y="477838"/>
            <a:ext cx="428625" cy="428625"/>
          </a:xfrm>
          <a:prstGeom prst="ellipse">
            <a:avLst/>
          </a:prstGeom>
          <a:solidFill>
            <a:srgbClr val="0070C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7" name="Овал 76"/>
          <p:cNvSpPr/>
          <p:nvPr/>
        </p:nvSpPr>
        <p:spPr>
          <a:xfrm>
            <a:off x="6643688" y="1143000"/>
            <a:ext cx="428625" cy="428625"/>
          </a:xfrm>
          <a:prstGeom prst="ellipse">
            <a:avLst/>
          </a:prstGeom>
          <a:solidFill>
            <a:srgbClr val="0070C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8" name="Овал 77"/>
          <p:cNvSpPr/>
          <p:nvPr/>
        </p:nvSpPr>
        <p:spPr>
          <a:xfrm>
            <a:off x="5929313" y="1143000"/>
            <a:ext cx="428625" cy="428625"/>
          </a:xfrm>
          <a:prstGeom prst="ellipse">
            <a:avLst/>
          </a:prstGeom>
          <a:solidFill>
            <a:srgbClr val="0070C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9" name="Овал 78"/>
          <p:cNvSpPr/>
          <p:nvPr/>
        </p:nvSpPr>
        <p:spPr>
          <a:xfrm>
            <a:off x="5929313" y="428625"/>
            <a:ext cx="428625" cy="428625"/>
          </a:xfrm>
          <a:prstGeom prst="ellipse">
            <a:avLst/>
          </a:prstGeom>
          <a:solidFill>
            <a:srgbClr val="0070C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0" name="Овал 79"/>
          <p:cNvSpPr/>
          <p:nvPr/>
        </p:nvSpPr>
        <p:spPr>
          <a:xfrm>
            <a:off x="6715125" y="785813"/>
            <a:ext cx="428625" cy="428625"/>
          </a:xfrm>
          <a:prstGeom prst="ellipse">
            <a:avLst/>
          </a:prstGeom>
          <a:solidFill>
            <a:srgbClr val="0070C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1" name="Овал 80"/>
          <p:cNvSpPr/>
          <p:nvPr/>
        </p:nvSpPr>
        <p:spPr>
          <a:xfrm>
            <a:off x="5786438" y="785813"/>
            <a:ext cx="428625" cy="428625"/>
          </a:xfrm>
          <a:prstGeom prst="ellipse">
            <a:avLst/>
          </a:prstGeom>
          <a:solidFill>
            <a:srgbClr val="0070C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2" name="Овал 81"/>
          <p:cNvSpPr/>
          <p:nvPr/>
        </p:nvSpPr>
        <p:spPr>
          <a:xfrm>
            <a:off x="6286500" y="1285875"/>
            <a:ext cx="428625" cy="428625"/>
          </a:xfrm>
          <a:prstGeom prst="ellipse">
            <a:avLst/>
          </a:prstGeom>
          <a:solidFill>
            <a:srgbClr val="0070C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3" name="Овал 82"/>
          <p:cNvSpPr/>
          <p:nvPr/>
        </p:nvSpPr>
        <p:spPr>
          <a:xfrm>
            <a:off x="6286500" y="285750"/>
            <a:ext cx="428625" cy="428625"/>
          </a:xfrm>
          <a:prstGeom prst="ellipse">
            <a:avLst/>
          </a:prstGeom>
          <a:solidFill>
            <a:srgbClr val="0070C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4" name="Овал 83"/>
          <p:cNvSpPr/>
          <p:nvPr/>
        </p:nvSpPr>
        <p:spPr>
          <a:xfrm>
            <a:off x="6072145" y="642918"/>
            <a:ext cx="785818" cy="785818"/>
          </a:xfrm>
          <a:prstGeom prst="ellipse">
            <a:avLst/>
          </a:prstGeom>
          <a:solidFill>
            <a:srgbClr val="FFFF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Ш</a:t>
            </a:r>
          </a:p>
        </p:txBody>
      </p:sp>
      <p:sp>
        <p:nvSpPr>
          <p:cNvPr id="85" name="Овал 84"/>
          <p:cNvSpPr/>
          <p:nvPr/>
        </p:nvSpPr>
        <p:spPr>
          <a:xfrm>
            <a:off x="7143750" y="1500188"/>
            <a:ext cx="46038" cy="24765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6" name="Овал 85"/>
          <p:cNvSpPr/>
          <p:nvPr/>
        </p:nvSpPr>
        <p:spPr>
          <a:xfrm>
            <a:off x="833438" y="2192338"/>
            <a:ext cx="428625" cy="428625"/>
          </a:xfrm>
          <a:prstGeom prst="ellipse">
            <a:avLst/>
          </a:prstGeom>
          <a:solidFill>
            <a:srgbClr val="00B0F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7" name="Овал 86"/>
          <p:cNvSpPr/>
          <p:nvPr/>
        </p:nvSpPr>
        <p:spPr>
          <a:xfrm>
            <a:off x="857250" y="2857500"/>
            <a:ext cx="428625" cy="428625"/>
          </a:xfrm>
          <a:prstGeom prst="ellipse">
            <a:avLst/>
          </a:prstGeom>
          <a:solidFill>
            <a:srgbClr val="00B0F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8" name="Овал 87"/>
          <p:cNvSpPr/>
          <p:nvPr/>
        </p:nvSpPr>
        <p:spPr>
          <a:xfrm>
            <a:off x="142875" y="2857500"/>
            <a:ext cx="428625" cy="428625"/>
          </a:xfrm>
          <a:prstGeom prst="ellipse">
            <a:avLst/>
          </a:prstGeom>
          <a:solidFill>
            <a:srgbClr val="00B0F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9" name="Овал 88"/>
          <p:cNvSpPr/>
          <p:nvPr/>
        </p:nvSpPr>
        <p:spPr>
          <a:xfrm>
            <a:off x="142875" y="2143125"/>
            <a:ext cx="428625" cy="428625"/>
          </a:xfrm>
          <a:prstGeom prst="ellipse">
            <a:avLst/>
          </a:prstGeom>
          <a:solidFill>
            <a:srgbClr val="00B0F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0" name="Овал 89"/>
          <p:cNvSpPr/>
          <p:nvPr/>
        </p:nvSpPr>
        <p:spPr>
          <a:xfrm>
            <a:off x="928688" y="2500313"/>
            <a:ext cx="428625" cy="428625"/>
          </a:xfrm>
          <a:prstGeom prst="ellipse">
            <a:avLst/>
          </a:prstGeom>
          <a:solidFill>
            <a:srgbClr val="00B0F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1" name="Овал 90"/>
          <p:cNvSpPr/>
          <p:nvPr/>
        </p:nvSpPr>
        <p:spPr>
          <a:xfrm>
            <a:off x="0" y="2500313"/>
            <a:ext cx="428625" cy="428625"/>
          </a:xfrm>
          <a:prstGeom prst="ellipse">
            <a:avLst/>
          </a:prstGeom>
          <a:solidFill>
            <a:srgbClr val="00B0F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2" name="Овал 91"/>
          <p:cNvSpPr/>
          <p:nvPr/>
        </p:nvSpPr>
        <p:spPr>
          <a:xfrm>
            <a:off x="500063" y="3000375"/>
            <a:ext cx="428625" cy="428625"/>
          </a:xfrm>
          <a:prstGeom prst="ellipse">
            <a:avLst/>
          </a:prstGeom>
          <a:solidFill>
            <a:srgbClr val="00B0F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3" name="Овал 92"/>
          <p:cNvSpPr/>
          <p:nvPr/>
        </p:nvSpPr>
        <p:spPr>
          <a:xfrm>
            <a:off x="500063" y="2000250"/>
            <a:ext cx="428625" cy="428625"/>
          </a:xfrm>
          <a:prstGeom prst="ellipse">
            <a:avLst/>
          </a:prstGeom>
          <a:solidFill>
            <a:srgbClr val="00B0F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4" name="Овал 93"/>
          <p:cNvSpPr/>
          <p:nvPr/>
        </p:nvSpPr>
        <p:spPr>
          <a:xfrm>
            <a:off x="285720" y="2357430"/>
            <a:ext cx="785818" cy="785818"/>
          </a:xfrm>
          <a:prstGeom prst="ellipse">
            <a:avLst/>
          </a:prstGeom>
          <a:solidFill>
            <a:srgbClr val="FFFF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</a:t>
            </a:r>
          </a:p>
        </p:txBody>
      </p:sp>
      <p:sp>
        <p:nvSpPr>
          <p:cNvPr id="95" name="Овал 94"/>
          <p:cNvSpPr/>
          <p:nvPr/>
        </p:nvSpPr>
        <p:spPr>
          <a:xfrm>
            <a:off x="1116013" y="2141538"/>
            <a:ext cx="46037" cy="246062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6" name="Овал 95"/>
          <p:cNvSpPr/>
          <p:nvPr/>
        </p:nvSpPr>
        <p:spPr>
          <a:xfrm rot="19221648" flipH="1">
            <a:off x="1479550" y="2516188"/>
            <a:ext cx="455613" cy="87312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7" name="Овал 96"/>
          <p:cNvSpPr/>
          <p:nvPr/>
        </p:nvSpPr>
        <p:spPr>
          <a:xfrm rot="2352785" flipH="1">
            <a:off x="1397000" y="2208213"/>
            <a:ext cx="454025" cy="61912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8" name="Овал 97"/>
          <p:cNvSpPr/>
          <p:nvPr/>
        </p:nvSpPr>
        <p:spPr>
          <a:xfrm>
            <a:off x="1863725" y="2381250"/>
            <a:ext cx="285750" cy="71438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9" name="Овал 98"/>
          <p:cNvSpPr/>
          <p:nvPr/>
        </p:nvSpPr>
        <p:spPr>
          <a:xfrm>
            <a:off x="1792288" y="2595563"/>
            <a:ext cx="71437" cy="285750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0" name="Овал 99"/>
          <p:cNvSpPr/>
          <p:nvPr/>
        </p:nvSpPr>
        <p:spPr>
          <a:xfrm>
            <a:off x="1792288" y="2095500"/>
            <a:ext cx="71437" cy="285750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1" name="Овал 100"/>
          <p:cNvSpPr/>
          <p:nvPr/>
        </p:nvSpPr>
        <p:spPr>
          <a:xfrm>
            <a:off x="1363663" y="2381250"/>
            <a:ext cx="285750" cy="71438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2" name="Овал 101"/>
          <p:cNvSpPr/>
          <p:nvPr/>
        </p:nvSpPr>
        <p:spPr>
          <a:xfrm rot="19221648" flipH="1">
            <a:off x="7051675" y="2587625"/>
            <a:ext cx="455613" cy="87313"/>
          </a:xfrm>
          <a:prstGeom prst="ellipse">
            <a:avLst/>
          </a:prstGeom>
          <a:solidFill>
            <a:srgbClr val="55F1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3" name="Овал 102"/>
          <p:cNvSpPr/>
          <p:nvPr/>
        </p:nvSpPr>
        <p:spPr>
          <a:xfrm rot="2352785" flipH="1">
            <a:off x="6969125" y="2279650"/>
            <a:ext cx="454025" cy="61913"/>
          </a:xfrm>
          <a:prstGeom prst="ellipse">
            <a:avLst/>
          </a:prstGeom>
          <a:solidFill>
            <a:srgbClr val="55F1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4" name="Овал 103"/>
          <p:cNvSpPr/>
          <p:nvPr/>
        </p:nvSpPr>
        <p:spPr>
          <a:xfrm>
            <a:off x="7435850" y="2452688"/>
            <a:ext cx="285750" cy="71437"/>
          </a:xfrm>
          <a:prstGeom prst="ellipse">
            <a:avLst/>
          </a:prstGeom>
          <a:solidFill>
            <a:srgbClr val="55F1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5" name="Овал 104"/>
          <p:cNvSpPr/>
          <p:nvPr/>
        </p:nvSpPr>
        <p:spPr>
          <a:xfrm>
            <a:off x="7364413" y="2667000"/>
            <a:ext cx="71437" cy="285750"/>
          </a:xfrm>
          <a:prstGeom prst="ellipse">
            <a:avLst/>
          </a:prstGeom>
          <a:solidFill>
            <a:srgbClr val="55F1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6" name="Овал 105"/>
          <p:cNvSpPr/>
          <p:nvPr/>
        </p:nvSpPr>
        <p:spPr>
          <a:xfrm>
            <a:off x="7364413" y="2166938"/>
            <a:ext cx="71437" cy="285750"/>
          </a:xfrm>
          <a:prstGeom prst="ellipse">
            <a:avLst/>
          </a:prstGeom>
          <a:solidFill>
            <a:srgbClr val="55F1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7" name="Овал 106"/>
          <p:cNvSpPr/>
          <p:nvPr/>
        </p:nvSpPr>
        <p:spPr>
          <a:xfrm>
            <a:off x="6935788" y="2452688"/>
            <a:ext cx="285750" cy="71437"/>
          </a:xfrm>
          <a:prstGeom prst="ellipse">
            <a:avLst/>
          </a:prstGeom>
          <a:solidFill>
            <a:srgbClr val="55F1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8" name="Овал 107"/>
          <p:cNvSpPr/>
          <p:nvPr/>
        </p:nvSpPr>
        <p:spPr>
          <a:xfrm rot="18305469">
            <a:off x="5200650" y="2386013"/>
            <a:ext cx="169863" cy="46037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9" name="Овал 108"/>
          <p:cNvSpPr/>
          <p:nvPr/>
        </p:nvSpPr>
        <p:spPr>
          <a:xfrm rot="15720017">
            <a:off x="5217319" y="2545557"/>
            <a:ext cx="46037" cy="24765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10" name="Овал 109"/>
          <p:cNvSpPr/>
          <p:nvPr/>
        </p:nvSpPr>
        <p:spPr>
          <a:xfrm rot="14053239">
            <a:off x="5553075" y="2386013"/>
            <a:ext cx="46037" cy="331788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11" name="Овал 110"/>
          <p:cNvSpPr/>
          <p:nvPr/>
        </p:nvSpPr>
        <p:spPr>
          <a:xfrm rot="13341665" flipH="1">
            <a:off x="4687888" y="2135188"/>
            <a:ext cx="455612" cy="87312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12" name="Овал 111"/>
          <p:cNvSpPr/>
          <p:nvPr/>
        </p:nvSpPr>
        <p:spPr>
          <a:xfrm rot="18072802" flipH="1">
            <a:off x="4604544" y="1828006"/>
            <a:ext cx="454025" cy="61913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13" name="Овал 112"/>
          <p:cNvSpPr/>
          <p:nvPr/>
        </p:nvSpPr>
        <p:spPr>
          <a:xfrm rot="15720017">
            <a:off x="5072857" y="1999456"/>
            <a:ext cx="285750" cy="71437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14" name="Овал 113"/>
          <p:cNvSpPr/>
          <p:nvPr/>
        </p:nvSpPr>
        <p:spPr>
          <a:xfrm rot="15720017">
            <a:off x="5001419" y="2213769"/>
            <a:ext cx="71438" cy="285750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15" name="Овал 114"/>
          <p:cNvSpPr/>
          <p:nvPr/>
        </p:nvSpPr>
        <p:spPr>
          <a:xfrm rot="15720017">
            <a:off x="5001419" y="1713707"/>
            <a:ext cx="71437" cy="285750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16" name="Овал 115"/>
          <p:cNvSpPr/>
          <p:nvPr/>
        </p:nvSpPr>
        <p:spPr>
          <a:xfrm rot="15720017">
            <a:off x="4572794" y="1999456"/>
            <a:ext cx="285750" cy="71438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17" name="Овал 116"/>
          <p:cNvSpPr/>
          <p:nvPr/>
        </p:nvSpPr>
        <p:spPr>
          <a:xfrm rot="2151103" flipH="1">
            <a:off x="1870075" y="704850"/>
            <a:ext cx="455613" cy="87313"/>
          </a:xfrm>
          <a:prstGeom prst="ellipse">
            <a:avLst/>
          </a:prstGeom>
          <a:solidFill>
            <a:srgbClr val="55F1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18" name="Овал 117"/>
          <p:cNvSpPr/>
          <p:nvPr/>
        </p:nvSpPr>
        <p:spPr>
          <a:xfrm rot="6882240" flipH="1">
            <a:off x="2110581" y="545307"/>
            <a:ext cx="454025" cy="61912"/>
          </a:xfrm>
          <a:prstGeom prst="ellipse">
            <a:avLst/>
          </a:prstGeom>
          <a:solidFill>
            <a:srgbClr val="55F1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19" name="Овал 118"/>
          <p:cNvSpPr/>
          <p:nvPr/>
        </p:nvSpPr>
        <p:spPr>
          <a:xfrm rot="4529455">
            <a:off x="2577307" y="718344"/>
            <a:ext cx="285750" cy="71437"/>
          </a:xfrm>
          <a:prstGeom prst="ellipse">
            <a:avLst/>
          </a:prstGeom>
          <a:solidFill>
            <a:srgbClr val="55F1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20" name="Овал 119"/>
          <p:cNvSpPr/>
          <p:nvPr/>
        </p:nvSpPr>
        <p:spPr>
          <a:xfrm>
            <a:off x="2471738" y="671513"/>
            <a:ext cx="71437" cy="285750"/>
          </a:xfrm>
          <a:prstGeom prst="ellipse">
            <a:avLst/>
          </a:prstGeom>
          <a:solidFill>
            <a:srgbClr val="55F1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21" name="Овал 120"/>
          <p:cNvSpPr/>
          <p:nvPr/>
        </p:nvSpPr>
        <p:spPr>
          <a:xfrm rot="4529455">
            <a:off x="2505869" y="432594"/>
            <a:ext cx="71438" cy="285750"/>
          </a:xfrm>
          <a:prstGeom prst="ellipse">
            <a:avLst/>
          </a:prstGeom>
          <a:solidFill>
            <a:srgbClr val="55F1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22" name="Овал 121"/>
          <p:cNvSpPr/>
          <p:nvPr/>
        </p:nvSpPr>
        <p:spPr>
          <a:xfrm rot="4529455">
            <a:off x="2077244" y="718344"/>
            <a:ext cx="285750" cy="71438"/>
          </a:xfrm>
          <a:prstGeom prst="ellipse">
            <a:avLst/>
          </a:prstGeom>
          <a:solidFill>
            <a:srgbClr val="55F1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23" name="Овал 122"/>
          <p:cNvSpPr/>
          <p:nvPr/>
        </p:nvSpPr>
        <p:spPr>
          <a:xfrm>
            <a:off x="2571736" y="428604"/>
            <a:ext cx="428628" cy="428628"/>
          </a:xfrm>
          <a:prstGeom prst="ellipse">
            <a:avLst/>
          </a:prstGeom>
          <a:solidFill>
            <a:schemeClr val="accent5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24" name="Овал 123"/>
          <p:cNvSpPr/>
          <p:nvPr/>
        </p:nvSpPr>
        <p:spPr>
          <a:xfrm>
            <a:off x="5143451" y="1285860"/>
            <a:ext cx="428628" cy="428628"/>
          </a:xfrm>
          <a:prstGeom prst="ellipse">
            <a:avLst/>
          </a:prstGeom>
          <a:solidFill>
            <a:srgbClr val="C00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25" name="Овал 124"/>
          <p:cNvSpPr/>
          <p:nvPr/>
        </p:nvSpPr>
        <p:spPr>
          <a:xfrm>
            <a:off x="214282" y="1285860"/>
            <a:ext cx="428628" cy="428628"/>
          </a:xfrm>
          <a:prstGeom prst="ellipse">
            <a:avLst/>
          </a:prstGeom>
          <a:solidFill>
            <a:srgbClr val="55F13B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26" name="Овал 125"/>
          <p:cNvSpPr/>
          <p:nvPr/>
        </p:nvSpPr>
        <p:spPr>
          <a:xfrm>
            <a:off x="8572528" y="428604"/>
            <a:ext cx="428628" cy="428628"/>
          </a:xfrm>
          <a:prstGeom prst="ellipse">
            <a:avLst/>
          </a:prstGeom>
          <a:solidFill>
            <a:srgbClr val="55F13B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27" name="Овал 126"/>
          <p:cNvSpPr/>
          <p:nvPr/>
        </p:nvSpPr>
        <p:spPr>
          <a:xfrm>
            <a:off x="7215206" y="1071546"/>
            <a:ext cx="428628" cy="428628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28" name="Овал 127"/>
          <p:cNvSpPr/>
          <p:nvPr/>
        </p:nvSpPr>
        <p:spPr>
          <a:xfrm>
            <a:off x="3714744" y="1785926"/>
            <a:ext cx="428628" cy="428628"/>
          </a:xfrm>
          <a:prstGeom prst="ellipse">
            <a:avLst/>
          </a:prstGeom>
          <a:solidFill>
            <a:srgbClr val="0070C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29" name="Прямоугольник 128"/>
          <p:cNvSpPr/>
          <p:nvPr/>
        </p:nvSpPr>
        <p:spPr>
          <a:xfrm rot="2149859">
            <a:off x="4643438" y="2000250"/>
            <a:ext cx="357187" cy="357188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30" name="Прямоугольник 129"/>
          <p:cNvSpPr/>
          <p:nvPr/>
        </p:nvSpPr>
        <p:spPr>
          <a:xfrm rot="17447951">
            <a:off x="6572250" y="1928813"/>
            <a:ext cx="357187" cy="357188"/>
          </a:xfrm>
          <a:prstGeom prst="rect">
            <a:avLst/>
          </a:prstGeom>
          <a:solidFill>
            <a:srgbClr val="ACFAF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31" name="Прямоугольник 130"/>
          <p:cNvSpPr/>
          <p:nvPr/>
        </p:nvSpPr>
        <p:spPr>
          <a:xfrm rot="1817353">
            <a:off x="3214688" y="1357313"/>
            <a:ext cx="357187" cy="357187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32" name="Прямоугольник 131"/>
          <p:cNvSpPr/>
          <p:nvPr/>
        </p:nvSpPr>
        <p:spPr>
          <a:xfrm rot="1279228">
            <a:off x="928688" y="357188"/>
            <a:ext cx="357187" cy="357187"/>
          </a:xfrm>
          <a:prstGeom prst="rect">
            <a:avLst/>
          </a:prstGeom>
          <a:solidFill>
            <a:srgbClr val="ACFAF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33" name="Прямоугольник 132"/>
          <p:cNvSpPr/>
          <p:nvPr/>
        </p:nvSpPr>
        <p:spPr>
          <a:xfrm rot="19653907">
            <a:off x="3071813" y="2071688"/>
            <a:ext cx="357187" cy="357187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35" name="Управляющая кнопка: в начало 134">
            <a:hlinkClick r:id="rId2" action="ppaction://hlinksldjump" highlightClick="1"/>
          </p:cNvPr>
          <p:cNvSpPr/>
          <p:nvPr/>
        </p:nvSpPr>
        <p:spPr>
          <a:xfrm>
            <a:off x="8072462" y="5214950"/>
            <a:ext cx="613788" cy="399474"/>
          </a:xfrm>
          <a:prstGeom prst="actionButtonBeginning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6" name="Заголовок 1"/>
          <p:cNvSpPr txBox="1">
            <a:spLocks/>
          </p:cNvSpPr>
          <p:nvPr/>
        </p:nvSpPr>
        <p:spPr bwMode="auto">
          <a:xfrm>
            <a:off x="2500298" y="3786190"/>
            <a:ext cx="5486410" cy="9286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charset="0"/>
                <a:ea typeface="+mj-ea"/>
                <a:cs typeface="Arial" charset="0"/>
              </a:rPr>
              <a:t> 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charset="0"/>
                <a:ea typeface="+mj-ea"/>
                <a:cs typeface="Arial" charset="0"/>
              </a:rPr>
              <a:t>2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charset="0"/>
                <a:ea typeface="+mj-ea"/>
                <a:cs typeface="Arial" charset="0"/>
              </a:rPr>
              <a:t>. 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charset="0"/>
                <a:ea typeface="+mj-ea"/>
                <a:cs typeface="Arial" charset="0"/>
              </a:rPr>
              <a:t>Определи сколько слогов</a:t>
            </a:r>
            <a:endParaRPr kumimoji="0" lang="ru-RU" sz="28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charset="0"/>
              <a:ea typeface="+mj-ea"/>
              <a:cs typeface="Arial" charset="0"/>
            </a:endParaRPr>
          </a:p>
        </p:txBody>
      </p:sp>
      <p:sp>
        <p:nvSpPr>
          <p:cNvPr id="137" name="Овал 136">
            <a:hlinkClick r:id="rId3" action="ppaction://hlinksldjump"/>
          </p:cNvPr>
          <p:cNvSpPr/>
          <p:nvPr/>
        </p:nvSpPr>
        <p:spPr>
          <a:xfrm>
            <a:off x="2115915" y="4133693"/>
            <a:ext cx="571504" cy="42862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8" name="Овал 137">
            <a:hlinkClick r:id="rId4" action="ppaction://hlinksldjump"/>
          </p:cNvPr>
          <p:cNvSpPr/>
          <p:nvPr/>
        </p:nvSpPr>
        <p:spPr>
          <a:xfrm>
            <a:off x="2071670" y="3101305"/>
            <a:ext cx="571504" cy="42862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20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20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0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20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20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20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20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20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20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20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20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20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20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20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20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20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20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20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9" grpId="0" animBg="1"/>
      <p:bldP spid="130" grpId="0" animBg="1"/>
      <p:bldP spid="131" grpId="0" animBg="1"/>
      <p:bldP spid="132" grpId="0" animBg="1"/>
      <p:bldP spid="13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Прямоугольник 28"/>
          <p:cNvSpPr/>
          <p:nvPr/>
        </p:nvSpPr>
        <p:spPr>
          <a:xfrm>
            <a:off x="3000364" y="1928802"/>
            <a:ext cx="3286148" cy="78581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Подбери слово к схеме</a:t>
            </a:r>
            <a:endParaRPr lang="ru-RU" b="1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A47175C-8778-4A31-9EF5-9A798771B50F}" type="datetime1">
              <a:rPr lang="ru-RU"/>
              <a:pPr>
                <a:defRPr/>
              </a:pPr>
              <a:t>11.12.2012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6031E3-2155-4977-8B13-FFCBD4BA9E75}" type="slidenum">
              <a:rPr lang="ru-RU"/>
              <a:pPr>
                <a:defRPr/>
              </a:pPr>
              <a:t>4</a:t>
            </a:fld>
            <a:endParaRPr lang="ru-RU"/>
          </a:p>
        </p:txBody>
      </p:sp>
      <p:sp>
        <p:nvSpPr>
          <p:cNvPr id="7" name="Управляющая кнопка: в начало 6">
            <a:hlinkClick r:id="rId4" action="ppaction://hlinksldjump" highlightClick="1"/>
          </p:cNvPr>
          <p:cNvSpPr/>
          <p:nvPr/>
        </p:nvSpPr>
        <p:spPr>
          <a:xfrm>
            <a:off x="8143900" y="4857760"/>
            <a:ext cx="613788" cy="399474"/>
          </a:xfrm>
          <a:prstGeom prst="actionButtonBeginning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Управляющая кнопка: далее 7">
            <a:hlinkClick r:id="" action="ppaction://hlinkshowjump?jump=nextslide" highlightClick="1"/>
          </p:cNvPr>
          <p:cNvSpPr/>
          <p:nvPr/>
        </p:nvSpPr>
        <p:spPr>
          <a:xfrm>
            <a:off x="8143900" y="5500702"/>
            <a:ext cx="642942" cy="428628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10" name="Группа 9"/>
          <p:cNvGrpSpPr/>
          <p:nvPr/>
        </p:nvGrpSpPr>
        <p:grpSpPr>
          <a:xfrm>
            <a:off x="4000496" y="1928802"/>
            <a:ext cx="1008112" cy="792088"/>
            <a:chOff x="3851920" y="1916832"/>
            <a:chExt cx="1008112" cy="792088"/>
          </a:xfrm>
        </p:grpSpPr>
        <p:sp>
          <p:nvSpPr>
            <p:cNvPr id="11" name="Прямоугольный треугольник 10"/>
            <p:cNvSpPr/>
            <p:nvPr/>
          </p:nvSpPr>
          <p:spPr>
            <a:xfrm>
              <a:off x="3851920" y="1916832"/>
              <a:ext cx="1008112" cy="792088"/>
            </a:xfrm>
            <a:prstGeom prst="rtTriangle">
              <a:avLst/>
            </a:prstGeom>
            <a:solidFill>
              <a:srgbClr val="0070C0"/>
            </a:solidFill>
            <a:ln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" name="Прямоугольный треугольник 11"/>
            <p:cNvSpPr/>
            <p:nvPr/>
          </p:nvSpPr>
          <p:spPr>
            <a:xfrm rot="10800000">
              <a:off x="3851920" y="1916832"/>
              <a:ext cx="1008112" cy="792088"/>
            </a:xfrm>
            <a:prstGeom prst="rtTriangle">
              <a:avLst/>
            </a:prstGeom>
            <a:solidFill>
              <a:srgbClr val="FF0000"/>
            </a:solidFill>
            <a:ln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3" name="Группа 12"/>
          <p:cNvGrpSpPr/>
          <p:nvPr/>
        </p:nvGrpSpPr>
        <p:grpSpPr>
          <a:xfrm>
            <a:off x="3000364" y="1928802"/>
            <a:ext cx="1008112" cy="792088"/>
            <a:chOff x="3851920" y="1916832"/>
            <a:chExt cx="1008112" cy="792088"/>
          </a:xfrm>
        </p:grpSpPr>
        <p:sp>
          <p:nvSpPr>
            <p:cNvPr id="14" name="Прямоугольный треугольник 13"/>
            <p:cNvSpPr/>
            <p:nvPr/>
          </p:nvSpPr>
          <p:spPr>
            <a:xfrm>
              <a:off x="3851920" y="1916832"/>
              <a:ext cx="1008112" cy="792088"/>
            </a:xfrm>
            <a:prstGeom prst="rtTriangle">
              <a:avLst/>
            </a:prstGeom>
            <a:solidFill>
              <a:srgbClr val="00B050"/>
            </a:solidFill>
            <a:ln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5" name="Прямоугольный треугольник 14"/>
            <p:cNvSpPr/>
            <p:nvPr/>
          </p:nvSpPr>
          <p:spPr>
            <a:xfrm rot="10800000">
              <a:off x="3851920" y="1916832"/>
              <a:ext cx="1008112" cy="792088"/>
            </a:xfrm>
            <a:prstGeom prst="rtTriangle">
              <a:avLst/>
            </a:prstGeom>
            <a:solidFill>
              <a:srgbClr val="FF0000"/>
            </a:solidFill>
            <a:ln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6" name="Прямоугольник 15"/>
          <p:cNvSpPr/>
          <p:nvPr/>
        </p:nvSpPr>
        <p:spPr>
          <a:xfrm>
            <a:off x="5715008" y="1928802"/>
            <a:ext cx="714380" cy="785818"/>
          </a:xfrm>
          <a:prstGeom prst="rect">
            <a:avLst/>
          </a:prstGeom>
          <a:solidFill>
            <a:srgbClr val="FF0000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Диагональная полоса 21"/>
          <p:cNvSpPr/>
          <p:nvPr/>
        </p:nvSpPr>
        <p:spPr>
          <a:xfrm>
            <a:off x="3500430" y="1428736"/>
            <a:ext cx="285752" cy="357190"/>
          </a:xfrm>
          <a:prstGeom prst="diagStrip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4929190" y="4857760"/>
            <a:ext cx="175080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smtClean="0"/>
              <a:t>линия</a:t>
            </a:r>
            <a:endParaRPr lang="ru-RU" sz="4000" dirty="0"/>
          </a:p>
        </p:txBody>
      </p:sp>
      <p:sp>
        <p:nvSpPr>
          <p:cNvPr id="24" name="Прямоугольник 23"/>
          <p:cNvSpPr/>
          <p:nvPr/>
        </p:nvSpPr>
        <p:spPr>
          <a:xfrm>
            <a:off x="3214678" y="3571876"/>
            <a:ext cx="169770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smtClean="0"/>
              <a:t>поход</a:t>
            </a:r>
            <a:endParaRPr lang="ru-RU" sz="4000" dirty="0"/>
          </a:p>
        </p:txBody>
      </p:sp>
      <p:sp>
        <p:nvSpPr>
          <p:cNvPr id="25" name="Прямоугольник 24"/>
          <p:cNvSpPr/>
          <p:nvPr/>
        </p:nvSpPr>
        <p:spPr>
          <a:xfrm>
            <a:off x="5786446" y="3571876"/>
            <a:ext cx="165910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smtClean="0"/>
              <a:t>варит</a:t>
            </a:r>
            <a:endParaRPr lang="ru-RU" sz="4000" dirty="0"/>
          </a:p>
        </p:txBody>
      </p:sp>
      <p:pic>
        <p:nvPicPr>
          <p:cNvPr id="26" name="Picture 8" descr="ac5ea5f34fd2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-178052">
            <a:off x="6274737" y="1206609"/>
            <a:ext cx="2519363" cy="2370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" name="Picture 9" descr="c9fe6a862d589917ab917fcc9ca8e0cf1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7158" y="3341748"/>
            <a:ext cx="2071701" cy="26096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" name="Picture 8" descr="sovunia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14282" y="928670"/>
            <a:ext cx="1643074" cy="21105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" name="Прямоугольник 20"/>
          <p:cNvSpPr/>
          <p:nvPr/>
        </p:nvSpPr>
        <p:spPr>
          <a:xfrm>
            <a:off x="5000628" y="1928802"/>
            <a:ext cx="714380" cy="785818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32" name="Группа 31"/>
          <p:cNvGrpSpPr/>
          <p:nvPr/>
        </p:nvGrpSpPr>
        <p:grpSpPr>
          <a:xfrm>
            <a:off x="4001442" y="1928802"/>
            <a:ext cx="1008112" cy="792088"/>
            <a:chOff x="3851920" y="1916832"/>
            <a:chExt cx="1008112" cy="792088"/>
          </a:xfrm>
        </p:grpSpPr>
        <p:sp>
          <p:nvSpPr>
            <p:cNvPr id="33" name="Прямоугольный треугольник 32"/>
            <p:cNvSpPr/>
            <p:nvPr/>
          </p:nvSpPr>
          <p:spPr>
            <a:xfrm>
              <a:off x="3851920" y="1916832"/>
              <a:ext cx="1008112" cy="792088"/>
            </a:xfrm>
            <a:prstGeom prst="rtTriangle">
              <a:avLst/>
            </a:prstGeom>
            <a:solidFill>
              <a:srgbClr val="00B050"/>
            </a:solidFill>
            <a:ln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4" name="Прямоугольный треугольник 33"/>
            <p:cNvSpPr/>
            <p:nvPr/>
          </p:nvSpPr>
          <p:spPr>
            <a:xfrm rot="10800000">
              <a:off x="3851920" y="1916832"/>
              <a:ext cx="1008112" cy="792088"/>
            </a:xfrm>
            <a:prstGeom prst="rtTriangle">
              <a:avLst/>
            </a:prstGeom>
            <a:solidFill>
              <a:srgbClr val="FF0000"/>
            </a:solidFill>
            <a:ln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52919"/>
                                      </p:to>
                                    </p:animClr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6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</p:childTnLst>
        </p:cTn>
      </p:par>
    </p:tnLst>
    <p:bldLst>
      <p:bldP spid="23" grpId="0"/>
      <p:bldP spid="24" grpId="0"/>
      <p:bldP spid="2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Прямоугольник 19"/>
          <p:cNvSpPr/>
          <p:nvPr/>
        </p:nvSpPr>
        <p:spPr>
          <a:xfrm>
            <a:off x="2214546" y="1857364"/>
            <a:ext cx="3286148" cy="78581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Подбери слово к схеме</a:t>
            </a:r>
            <a:endParaRPr lang="ru-RU" b="1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A47175C-8778-4A31-9EF5-9A798771B50F}" type="datetime1">
              <a:rPr lang="ru-RU"/>
              <a:pPr>
                <a:defRPr/>
              </a:pPr>
              <a:t>11.12.2012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6031E3-2155-4977-8B13-FFCBD4BA9E75}" type="slidenum">
              <a:rPr lang="ru-RU"/>
              <a:pPr>
                <a:defRPr/>
              </a:pPr>
              <a:t>5</a:t>
            </a:fld>
            <a:endParaRPr lang="ru-RU"/>
          </a:p>
        </p:txBody>
      </p:sp>
      <p:sp>
        <p:nvSpPr>
          <p:cNvPr id="7" name="Управляющая кнопка: в начало 6">
            <a:hlinkClick r:id="rId4" action="ppaction://hlinksldjump" highlightClick="1"/>
          </p:cNvPr>
          <p:cNvSpPr/>
          <p:nvPr/>
        </p:nvSpPr>
        <p:spPr>
          <a:xfrm>
            <a:off x="8143900" y="4857760"/>
            <a:ext cx="613788" cy="399474"/>
          </a:xfrm>
          <a:prstGeom prst="actionButtonBeginning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Управляющая кнопка: далее 7">
            <a:hlinkClick r:id="" action="ppaction://hlinkshowjump?jump=nextslide" highlightClick="1"/>
          </p:cNvPr>
          <p:cNvSpPr/>
          <p:nvPr/>
        </p:nvSpPr>
        <p:spPr>
          <a:xfrm>
            <a:off x="8143900" y="5500702"/>
            <a:ext cx="642942" cy="428628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2" name="Группа 9"/>
          <p:cNvGrpSpPr/>
          <p:nvPr/>
        </p:nvGrpSpPr>
        <p:grpSpPr>
          <a:xfrm>
            <a:off x="3714744" y="1857364"/>
            <a:ext cx="1008112" cy="857256"/>
            <a:chOff x="3851920" y="1916832"/>
            <a:chExt cx="1008112" cy="792088"/>
          </a:xfrm>
        </p:grpSpPr>
        <p:sp>
          <p:nvSpPr>
            <p:cNvPr id="11" name="Прямоугольный треугольник 10"/>
            <p:cNvSpPr/>
            <p:nvPr/>
          </p:nvSpPr>
          <p:spPr>
            <a:xfrm>
              <a:off x="3851920" y="1916832"/>
              <a:ext cx="1008112" cy="792088"/>
            </a:xfrm>
            <a:prstGeom prst="rtTriangle">
              <a:avLst/>
            </a:prstGeom>
            <a:solidFill>
              <a:srgbClr val="0070C0"/>
            </a:solidFill>
            <a:ln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" name="Прямоугольный треугольник 11"/>
            <p:cNvSpPr/>
            <p:nvPr/>
          </p:nvSpPr>
          <p:spPr>
            <a:xfrm rot="10800000">
              <a:off x="3851920" y="1916832"/>
              <a:ext cx="1008112" cy="792088"/>
            </a:xfrm>
            <a:prstGeom prst="rtTriangle">
              <a:avLst/>
            </a:prstGeom>
            <a:solidFill>
              <a:srgbClr val="FF0000"/>
            </a:solidFill>
            <a:ln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6" name="Прямоугольник 15"/>
          <p:cNvSpPr/>
          <p:nvPr/>
        </p:nvSpPr>
        <p:spPr>
          <a:xfrm>
            <a:off x="2857488" y="1857364"/>
            <a:ext cx="857256" cy="857256"/>
          </a:xfrm>
          <a:prstGeom prst="rect">
            <a:avLst/>
          </a:prstGeom>
          <a:solidFill>
            <a:srgbClr val="FF0000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Диагональная полоса 21"/>
          <p:cNvSpPr/>
          <p:nvPr/>
        </p:nvSpPr>
        <p:spPr>
          <a:xfrm>
            <a:off x="3143240" y="1428736"/>
            <a:ext cx="285752" cy="357190"/>
          </a:xfrm>
          <a:prstGeom prst="diagStrip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4929190" y="4857760"/>
            <a:ext cx="1406154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smtClean="0"/>
              <a:t>ёжик</a:t>
            </a:r>
            <a:endParaRPr lang="ru-RU" sz="4000" dirty="0"/>
          </a:p>
        </p:txBody>
      </p:sp>
      <p:sp>
        <p:nvSpPr>
          <p:cNvPr id="24" name="Прямоугольник 23"/>
          <p:cNvSpPr/>
          <p:nvPr/>
        </p:nvSpPr>
        <p:spPr>
          <a:xfrm>
            <a:off x="3214678" y="3571876"/>
            <a:ext cx="1713674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smtClean="0"/>
              <a:t>олень</a:t>
            </a:r>
            <a:endParaRPr lang="ru-RU" sz="4000" dirty="0"/>
          </a:p>
        </p:txBody>
      </p:sp>
      <p:sp>
        <p:nvSpPr>
          <p:cNvPr id="25" name="Прямоугольник 24"/>
          <p:cNvSpPr/>
          <p:nvPr/>
        </p:nvSpPr>
        <p:spPr>
          <a:xfrm>
            <a:off x="5786446" y="3571876"/>
            <a:ext cx="167513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smtClean="0"/>
              <a:t>якорь</a:t>
            </a:r>
            <a:endParaRPr lang="ru-RU" sz="4000" dirty="0"/>
          </a:p>
        </p:txBody>
      </p:sp>
      <p:pic>
        <p:nvPicPr>
          <p:cNvPr id="26" name="Picture 8" descr="ac5ea5f34fd2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-178052">
            <a:off x="6131860" y="1206609"/>
            <a:ext cx="2519363" cy="2370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" name="Picture 9" descr="c9fe6a862d589917ab917fcc9ca8e0cf1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7158" y="3341748"/>
            <a:ext cx="2071701" cy="26096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" name="Picture 8" descr="sovunia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14282" y="928670"/>
            <a:ext cx="1643074" cy="21105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" name="Прямоугольник 20"/>
          <p:cNvSpPr/>
          <p:nvPr/>
        </p:nvSpPr>
        <p:spPr>
          <a:xfrm>
            <a:off x="4714876" y="1857364"/>
            <a:ext cx="785818" cy="857256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2071670" y="1857364"/>
            <a:ext cx="785818" cy="857256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52919"/>
                                      </p:to>
                                    </p:animClr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6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</p:childTnLst>
        </p:cTn>
      </p:par>
    </p:tnLst>
    <p:bldLst>
      <p:bldP spid="23" grpId="0"/>
      <p:bldP spid="24" grpId="0"/>
      <p:bldP spid="2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Подбери слово к схеме</a:t>
            </a:r>
            <a:endParaRPr lang="ru-RU" b="1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A47175C-8778-4A31-9EF5-9A798771B50F}" type="datetime1">
              <a:rPr lang="ru-RU"/>
              <a:pPr>
                <a:defRPr/>
              </a:pPr>
              <a:t>11.12.2012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6031E3-2155-4977-8B13-FFCBD4BA9E75}" type="slidenum">
              <a:rPr lang="ru-RU"/>
              <a:pPr>
                <a:defRPr/>
              </a:pPr>
              <a:t>6</a:t>
            </a:fld>
            <a:endParaRPr lang="ru-RU"/>
          </a:p>
        </p:txBody>
      </p:sp>
      <p:sp>
        <p:nvSpPr>
          <p:cNvPr id="7" name="Управляющая кнопка: в начало 6">
            <a:hlinkClick r:id="rId4" action="ppaction://hlinksldjump" highlightClick="1"/>
          </p:cNvPr>
          <p:cNvSpPr/>
          <p:nvPr/>
        </p:nvSpPr>
        <p:spPr>
          <a:xfrm>
            <a:off x="8143900" y="4857760"/>
            <a:ext cx="613788" cy="399474"/>
          </a:xfrm>
          <a:prstGeom prst="actionButtonBeginning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Управляющая кнопка: далее 7">
            <a:hlinkClick r:id="" action="ppaction://hlinkshowjump?jump=nextslide" highlightClick="1"/>
          </p:cNvPr>
          <p:cNvSpPr/>
          <p:nvPr/>
        </p:nvSpPr>
        <p:spPr>
          <a:xfrm>
            <a:off x="8143900" y="5500702"/>
            <a:ext cx="642942" cy="428628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2" name="Группа 9"/>
          <p:cNvGrpSpPr/>
          <p:nvPr/>
        </p:nvGrpSpPr>
        <p:grpSpPr>
          <a:xfrm>
            <a:off x="2714612" y="1785926"/>
            <a:ext cx="3019792" cy="857256"/>
            <a:chOff x="3851920" y="1916832"/>
            <a:chExt cx="3019792" cy="792088"/>
          </a:xfrm>
        </p:grpSpPr>
        <p:sp>
          <p:nvSpPr>
            <p:cNvPr id="11" name="Прямоугольный треугольник 10"/>
            <p:cNvSpPr/>
            <p:nvPr/>
          </p:nvSpPr>
          <p:spPr>
            <a:xfrm>
              <a:off x="3851920" y="1916832"/>
              <a:ext cx="1008112" cy="792088"/>
            </a:xfrm>
            <a:prstGeom prst="rtTriangle">
              <a:avLst/>
            </a:prstGeom>
            <a:solidFill>
              <a:srgbClr val="0070C0"/>
            </a:solidFill>
            <a:ln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" name="Прямоугольный треугольник 11"/>
            <p:cNvSpPr/>
            <p:nvPr/>
          </p:nvSpPr>
          <p:spPr>
            <a:xfrm rot="10800000">
              <a:off x="3851920" y="1982839"/>
              <a:ext cx="1008112" cy="726081"/>
            </a:xfrm>
            <a:prstGeom prst="rtTriangle">
              <a:avLst/>
            </a:prstGeom>
            <a:solidFill>
              <a:srgbClr val="FF0000"/>
            </a:solidFill>
            <a:ln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3" name="Прямоугольный треугольник 32"/>
            <p:cNvSpPr/>
            <p:nvPr/>
          </p:nvSpPr>
          <p:spPr>
            <a:xfrm rot="10800000">
              <a:off x="5863600" y="1982839"/>
              <a:ext cx="1008112" cy="726081"/>
            </a:xfrm>
            <a:prstGeom prst="rtTriangle">
              <a:avLst/>
            </a:prstGeom>
            <a:solidFill>
              <a:srgbClr val="FF0000"/>
            </a:solidFill>
            <a:ln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4" name="Прямоугольный треугольник 33"/>
            <p:cNvSpPr/>
            <p:nvPr/>
          </p:nvSpPr>
          <p:spPr>
            <a:xfrm>
              <a:off x="5863600" y="1959075"/>
              <a:ext cx="1008112" cy="749843"/>
            </a:xfrm>
            <a:prstGeom prst="rtTriangle">
              <a:avLst/>
            </a:prstGeom>
            <a:solidFill>
              <a:srgbClr val="0070C0"/>
            </a:solidFill>
            <a:ln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22" name="Диагональная полоса 21"/>
          <p:cNvSpPr/>
          <p:nvPr/>
        </p:nvSpPr>
        <p:spPr>
          <a:xfrm>
            <a:off x="4214810" y="1428736"/>
            <a:ext cx="285752" cy="357190"/>
          </a:xfrm>
          <a:prstGeom prst="diagStrip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4286248" y="4786322"/>
            <a:ext cx="218168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smtClean="0"/>
              <a:t>машина</a:t>
            </a:r>
            <a:endParaRPr lang="ru-RU" sz="4000" dirty="0"/>
          </a:p>
        </p:txBody>
      </p:sp>
      <p:sp>
        <p:nvSpPr>
          <p:cNvPr id="24" name="Прямоугольник 23"/>
          <p:cNvSpPr/>
          <p:nvPr/>
        </p:nvSpPr>
        <p:spPr>
          <a:xfrm>
            <a:off x="3214678" y="3571876"/>
            <a:ext cx="2079095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smtClean="0"/>
              <a:t>малина</a:t>
            </a:r>
            <a:endParaRPr lang="ru-RU" sz="4000" dirty="0"/>
          </a:p>
        </p:txBody>
      </p:sp>
      <p:sp>
        <p:nvSpPr>
          <p:cNvPr id="25" name="Прямоугольник 24"/>
          <p:cNvSpPr/>
          <p:nvPr/>
        </p:nvSpPr>
        <p:spPr>
          <a:xfrm>
            <a:off x="5786446" y="3571876"/>
            <a:ext cx="2018181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smtClean="0"/>
              <a:t>рябина</a:t>
            </a:r>
            <a:endParaRPr lang="ru-RU" sz="4000" dirty="0"/>
          </a:p>
        </p:txBody>
      </p:sp>
      <p:pic>
        <p:nvPicPr>
          <p:cNvPr id="26" name="Picture 8" descr="ac5ea5f34fd2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-178052">
            <a:off x="6131860" y="1206609"/>
            <a:ext cx="2519363" cy="2370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" name="Picture 9" descr="c9fe6a862d589917ab917fcc9ca8e0cf1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7158" y="3341748"/>
            <a:ext cx="2071701" cy="26096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" name="Picture 8" descr="sovunia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14282" y="928670"/>
            <a:ext cx="1643074" cy="21105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0" name="Группа 29"/>
          <p:cNvGrpSpPr/>
          <p:nvPr/>
        </p:nvGrpSpPr>
        <p:grpSpPr>
          <a:xfrm>
            <a:off x="3714744" y="1857364"/>
            <a:ext cx="1008112" cy="792088"/>
            <a:chOff x="3851920" y="1916832"/>
            <a:chExt cx="1008112" cy="792088"/>
          </a:xfrm>
        </p:grpSpPr>
        <p:sp>
          <p:nvSpPr>
            <p:cNvPr id="31" name="Прямоугольный треугольник 30"/>
            <p:cNvSpPr/>
            <p:nvPr/>
          </p:nvSpPr>
          <p:spPr>
            <a:xfrm>
              <a:off x="3851920" y="1916832"/>
              <a:ext cx="1008112" cy="785818"/>
            </a:xfrm>
            <a:prstGeom prst="rtTriangle">
              <a:avLst/>
            </a:prstGeom>
            <a:solidFill>
              <a:srgbClr val="00B050"/>
            </a:solidFill>
            <a:ln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2" name="Прямоугольный треугольник 31"/>
            <p:cNvSpPr/>
            <p:nvPr/>
          </p:nvSpPr>
          <p:spPr>
            <a:xfrm rot="10800000">
              <a:off x="3851920" y="1916832"/>
              <a:ext cx="1008112" cy="792088"/>
            </a:xfrm>
            <a:prstGeom prst="rtTriangle">
              <a:avLst/>
            </a:prstGeom>
            <a:solidFill>
              <a:srgbClr val="FF0000"/>
            </a:solidFill>
            <a:ln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52919"/>
                                      </p:to>
                                    </p:animClr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6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</p:childTnLst>
        </p:cTn>
      </p:par>
    </p:tnLst>
    <p:bldLst>
      <p:bldP spid="23" grpId="0"/>
      <p:bldP spid="24" grpId="0"/>
      <p:bldP spid="2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Подбери слово к схеме</a:t>
            </a:r>
            <a:endParaRPr lang="ru-RU" b="1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A47175C-8778-4A31-9EF5-9A798771B50F}" type="datetime1">
              <a:rPr lang="ru-RU"/>
              <a:pPr>
                <a:defRPr/>
              </a:pPr>
              <a:t>11.12.2012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6031E3-2155-4977-8B13-FFCBD4BA9E75}" type="slidenum">
              <a:rPr lang="ru-RU"/>
              <a:pPr>
                <a:defRPr/>
              </a:pPr>
              <a:t>7</a:t>
            </a:fld>
            <a:endParaRPr lang="ru-RU"/>
          </a:p>
        </p:txBody>
      </p:sp>
      <p:sp>
        <p:nvSpPr>
          <p:cNvPr id="7" name="Управляющая кнопка: в начало 6">
            <a:hlinkClick r:id="rId4" action="ppaction://hlinksldjump" highlightClick="1"/>
          </p:cNvPr>
          <p:cNvSpPr/>
          <p:nvPr/>
        </p:nvSpPr>
        <p:spPr>
          <a:xfrm>
            <a:off x="8143900" y="4857760"/>
            <a:ext cx="613788" cy="399474"/>
          </a:xfrm>
          <a:prstGeom prst="actionButtonBeginning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2" name="Группа 9"/>
          <p:cNvGrpSpPr/>
          <p:nvPr/>
        </p:nvGrpSpPr>
        <p:grpSpPr>
          <a:xfrm>
            <a:off x="2714612" y="1785926"/>
            <a:ext cx="1008112" cy="857256"/>
            <a:chOff x="3851920" y="1916832"/>
            <a:chExt cx="1008112" cy="792088"/>
          </a:xfrm>
        </p:grpSpPr>
        <p:sp>
          <p:nvSpPr>
            <p:cNvPr id="11" name="Прямоугольный треугольник 10"/>
            <p:cNvSpPr/>
            <p:nvPr/>
          </p:nvSpPr>
          <p:spPr>
            <a:xfrm>
              <a:off x="3851920" y="1916832"/>
              <a:ext cx="1008112" cy="792088"/>
            </a:xfrm>
            <a:prstGeom prst="rtTriangle">
              <a:avLst/>
            </a:prstGeom>
            <a:solidFill>
              <a:srgbClr val="0070C0"/>
            </a:solidFill>
            <a:ln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" name="Прямоугольный треугольник 11"/>
            <p:cNvSpPr/>
            <p:nvPr/>
          </p:nvSpPr>
          <p:spPr>
            <a:xfrm rot="10800000">
              <a:off x="3851920" y="1982839"/>
              <a:ext cx="1008112" cy="726081"/>
            </a:xfrm>
            <a:prstGeom prst="rtTriangle">
              <a:avLst/>
            </a:prstGeom>
            <a:solidFill>
              <a:srgbClr val="FF0000"/>
            </a:solidFill>
            <a:ln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22" name="Диагональная полоса 21"/>
          <p:cNvSpPr/>
          <p:nvPr/>
        </p:nvSpPr>
        <p:spPr>
          <a:xfrm>
            <a:off x="4214810" y="1428736"/>
            <a:ext cx="285752" cy="357190"/>
          </a:xfrm>
          <a:prstGeom prst="diagStrip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4286248" y="4786322"/>
            <a:ext cx="177324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smtClean="0"/>
              <a:t>читаю</a:t>
            </a:r>
            <a:endParaRPr lang="ru-RU" sz="4000" dirty="0"/>
          </a:p>
        </p:txBody>
      </p:sp>
      <p:sp>
        <p:nvSpPr>
          <p:cNvPr id="24" name="Прямоугольник 23"/>
          <p:cNvSpPr/>
          <p:nvPr/>
        </p:nvSpPr>
        <p:spPr>
          <a:xfrm>
            <a:off x="3214678" y="3571876"/>
            <a:ext cx="165628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smtClean="0"/>
              <a:t>полёт</a:t>
            </a:r>
            <a:endParaRPr lang="ru-RU" sz="4000" dirty="0"/>
          </a:p>
        </p:txBody>
      </p:sp>
      <p:sp>
        <p:nvSpPr>
          <p:cNvPr id="25" name="Прямоугольник 24"/>
          <p:cNvSpPr/>
          <p:nvPr/>
        </p:nvSpPr>
        <p:spPr>
          <a:xfrm>
            <a:off x="5786446" y="3571876"/>
            <a:ext cx="168001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smtClean="0"/>
              <a:t>пилот</a:t>
            </a:r>
            <a:endParaRPr lang="ru-RU" sz="4000" dirty="0"/>
          </a:p>
        </p:txBody>
      </p:sp>
      <p:pic>
        <p:nvPicPr>
          <p:cNvPr id="26" name="Picture 8" descr="ac5ea5f34fd2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-178052">
            <a:off x="6131860" y="1206609"/>
            <a:ext cx="2519363" cy="2370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" name="Picture 9" descr="c9fe6a862d589917ab917fcc9ca8e0cf1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7158" y="3341748"/>
            <a:ext cx="2071701" cy="26096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" name="Picture 8" descr="sovunia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14282" y="928670"/>
            <a:ext cx="1643074" cy="21105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" name="Группа 29"/>
          <p:cNvGrpSpPr/>
          <p:nvPr/>
        </p:nvGrpSpPr>
        <p:grpSpPr>
          <a:xfrm>
            <a:off x="3714744" y="1857364"/>
            <a:ext cx="1008112" cy="792088"/>
            <a:chOff x="3851920" y="1916832"/>
            <a:chExt cx="1008112" cy="792088"/>
          </a:xfrm>
        </p:grpSpPr>
        <p:sp>
          <p:nvSpPr>
            <p:cNvPr id="31" name="Прямоугольный треугольник 30"/>
            <p:cNvSpPr/>
            <p:nvPr/>
          </p:nvSpPr>
          <p:spPr>
            <a:xfrm>
              <a:off x="3851920" y="1916832"/>
              <a:ext cx="1008112" cy="785818"/>
            </a:xfrm>
            <a:prstGeom prst="rtTriangle">
              <a:avLst/>
            </a:prstGeom>
            <a:solidFill>
              <a:srgbClr val="00B050"/>
            </a:solidFill>
            <a:ln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2" name="Прямоугольный треугольник 31"/>
            <p:cNvSpPr/>
            <p:nvPr/>
          </p:nvSpPr>
          <p:spPr>
            <a:xfrm rot="10800000">
              <a:off x="3851920" y="1916832"/>
              <a:ext cx="1008112" cy="792088"/>
            </a:xfrm>
            <a:prstGeom prst="rtTriangle">
              <a:avLst/>
            </a:prstGeom>
            <a:solidFill>
              <a:srgbClr val="FF0000"/>
            </a:solidFill>
            <a:ln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29" name="Прямоугольник 28"/>
          <p:cNvSpPr/>
          <p:nvPr/>
        </p:nvSpPr>
        <p:spPr>
          <a:xfrm>
            <a:off x="4714876" y="1857364"/>
            <a:ext cx="642942" cy="785818"/>
          </a:xfrm>
          <a:prstGeom prst="rect">
            <a:avLst/>
          </a:prstGeom>
          <a:solidFill>
            <a:srgbClr val="0070C0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Управляющая кнопка: далее 19">
            <a:hlinkClick r:id="" action="ppaction://hlinkshowjump?jump=nextslide" highlightClick="1"/>
          </p:cNvPr>
          <p:cNvSpPr/>
          <p:nvPr/>
        </p:nvSpPr>
        <p:spPr>
          <a:xfrm>
            <a:off x="8143900" y="5500702"/>
            <a:ext cx="642942" cy="428628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52919"/>
                                      </p:to>
                                    </p:animClr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6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</p:childTnLst>
        </p:cTn>
      </p:par>
    </p:tnLst>
    <p:bldLst>
      <p:bldP spid="23" grpId="0"/>
      <p:bldP spid="24" grpId="0"/>
      <p:bldP spid="2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Подбери слово к схеме</a:t>
            </a:r>
            <a:endParaRPr lang="ru-RU" b="1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A47175C-8778-4A31-9EF5-9A798771B50F}" type="datetime1">
              <a:rPr lang="ru-RU"/>
              <a:pPr>
                <a:defRPr/>
              </a:pPr>
              <a:t>11.12.2012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6031E3-2155-4977-8B13-FFCBD4BA9E75}" type="slidenum">
              <a:rPr lang="ru-RU"/>
              <a:pPr>
                <a:defRPr/>
              </a:pPr>
              <a:t>8</a:t>
            </a:fld>
            <a:endParaRPr lang="ru-RU"/>
          </a:p>
        </p:txBody>
      </p:sp>
      <p:sp>
        <p:nvSpPr>
          <p:cNvPr id="7" name="Управляющая кнопка: в начало 6">
            <a:hlinkClick r:id="rId4" action="ppaction://hlinksldjump" highlightClick="1"/>
          </p:cNvPr>
          <p:cNvSpPr/>
          <p:nvPr/>
        </p:nvSpPr>
        <p:spPr>
          <a:xfrm>
            <a:off x="8143900" y="4857760"/>
            <a:ext cx="613788" cy="399474"/>
          </a:xfrm>
          <a:prstGeom prst="actionButtonBeginning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Диагональная полоса 21"/>
          <p:cNvSpPr/>
          <p:nvPr/>
        </p:nvSpPr>
        <p:spPr>
          <a:xfrm>
            <a:off x="4214810" y="1428736"/>
            <a:ext cx="285752" cy="357190"/>
          </a:xfrm>
          <a:prstGeom prst="diagStrip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4286248" y="4786322"/>
            <a:ext cx="262123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smtClean="0"/>
              <a:t>мышонок</a:t>
            </a:r>
            <a:endParaRPr lang="ru-RU" sz="4000" dirty="0"/>
          </a:p>
        </p:txBody>
      </p:sp>
      <p:sp>
        <p:nvSpPr>
          <p:cNvPr id="24" name="Прямоугольник 23"/>
          <p:cNvSpPr/>
          <p:nvPr/>
        </p:nvSpPr>
        <p:spPr>
          <a:xfrm>
            <a:off x="3214678" y="3571876"/>
            <a:ext cx="227466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smtClean="0"/>
              <a:t>игрушка</a:t>
            </a:r>
            <a:endParaRPr lang="ru-RU" sz="4000" dirty="0"/>
          </a:p>
        </p:txBody>
      </p:sp>
      <p:sp>
        <p:nvSpPr>
          <p:cNvPr id="25" name="Прямоугольник 24"/>
          <p:cNvSpPr/>
          <p:nvPr/>
        </p:nvSpPr>
        <p:spPr>
          <a:xfrm>
            <a:off x="5786446" y="3571876"/>
            <a:ext cx="192847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smtClean="0"/>
              <a:t>ёлочка</a:t>
            </a:r>
            <a:endParaRPr lang="ru-RU" sz="4000" dirty="0"/>
          </a:p>
        </p:txBody>
      </p:sp>
      <p:pic>
        <p:nvPicPr>
          <p:cNvPr id="26" name="Picture 8" descr="ac5ea5f34fd2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-178052">
            <a:off x="6131860" y="1206609"/>
            <a:ext cx="2519363" cy="2370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" name="Picture 9" descr="c9fe6a862d589917ab917fcc9ca8e0cf1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7158" y="3341748"/>
            <a:ext cx="2071701" cy="26096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" name="Picture 8" descr="sovunia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14282" y="928670"/>
            <a:ext cx="1643074" cy="21105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" name="Прямоугольник 28"/>
          <p:cNvSpPr/>
          <p:nvPr/>
        </p:nvSpPr>
        <p:spPr>
          <a:xfrm>
            <a:off x="2571736" y="1857364"/>
            <a:ext cx="714380" cy="857256"/>
          </a:xfrm>
          <a:prstGeom prst="rect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рямоугольник 33"/>
          <p:cNvSpPr/>
          <p:nvPr/>
        </p:nvSpPr>
        <p:spPr>
          <a:xfrm>
            <a:off x="4286248" y="1857364"/>
            <a:ext cx="714380" cy="857256"/>
          </a:xfrm>
          <a:prstGeom prst="rect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39" name="Группа 38"/>
          <p:cNvGrpSpPr/>
          <p:nvPr/>
        </p:nvGrpSpPr>
        <p:grpSpPr>
          <a:xfrm>
            <a:off x="3286116" y="1857364"/>
            <a:ext cx="1008112" cy="863526"/>
            <a:chOff x="3851920" y="1916832"/>
            <a:chExt cx="1008112" cy="863526"/>
          </a:xfrm>
        </p:grpSpPr>
        <p:sp>
          <p:nvSpPr>
            <p:cNvPr id="40" name="Прямоугольный треугольник 39"/>
            <p:cNvSpPr/>
            <p:nvPr/>
          </p:nvSpPr>
          <p:spPr>
            <a:xfrm>
              <a:off x="3851920" y="1916832"/>
              <a:ext cx="1008112" cy="857256"/>
            </a:xfrm>
            <a:prstGeom prst="rtTriangle">
              <a:avLst/>
            </a:prstGeom>
            <a:solidFill>
              <a:srgbClr val="0070C0"/>
            </a:solidFill>
            <a:ln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1" name="Прямоугольный треугольник 40"/>
            <p:cNvSpPr/>
            <p:nvPr/>
          </p:nvSpPr>
          <p:spPr>
            <a:xfrm rot="10800000">
              <a:off x="3851920" y="1916832"/>
              <a:ext cx="1008112" cy="863526"/>
            </a:xfrm>
            <a:prstGeom prst="rtTriangle">
              <a:avLst/>
            </a:prstGeom>
            <a:solidFill>
              <a:srgbClr val="FF0000"/>
            </a:solidFill>
            <a:ln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42" name="Группа 41"/>
          <p:cNvGrpSpPr/>
          <p:nvPr/>
        </p:nvGrpSpPr>
        <p:grpSpPr>
          <a:xfrm>
            <a:off x="5000628" y="1857364"/>
            <a:ext cx="1008112" cy="857256"/>
            <a:chOff x="3851920" y="1916832"/>
            <a:chExt cx="1008112" cy="792088"/>
          </a:xfrm>
        </p:grpSpPr>
        <p:sp>
          <p:nvSpPr>
            <p:cNvPr id="43" name="Прямоугольный треугольник 42"/>
            <p:cNvSpPr/>
            <p:nvPr/>
          </p:nvSpPr>
          <p:spPr>
            <a:xfrm>
              <a:off x="3851920" y="1916832"/>
              <a:ext cx="1008112" cy="792088"/>
            </a:xfrm>
            <a:prstGeom prst="rtTriangle">
              <a:avLst/>
            </a:prstGeom>
            <a:solidFill>
              <a:srgbClr val="0070C0"/>
            </a:solidFill>
            <a:ln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4" name="Прямоугольный треугольник 43"/>
            <p:cNvSpPr/>
            <p:nvPr/>
          </p:nvSpPr>
          <p:spPr>
            <a:xfrm rot="10800000">
              <a:off x="3851920" y="1916832"/>
              <a:ext cx="1008112" cy="792088"/>
            </a:xfrm>
            <a:prstGeom prst="rtTriangle">
              <a:avLst/>
            </a:prstGeom>
            <a:solidFill>
              <a:srgbClr val="FF0000"/>
            </a:solidFill>
            <a:ln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45" name="Прямоугольник 44"/>
          <p:cNvSpPr/>
          <p:nvPr/>
        </p:nvSpPr>
        <p:spPr>
          <a:xfrm>
            <a:off x="1857356" y="1857364"/>
            <a:ext cx="714380" cy="857256"/>
          </a:xfrm>
          <a:prstGeom prst="rect">
            <a:avLst/>
          </a:prstGeom>
          <a:solidFill>
            <a:srgbClr val="FF0000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EF3D1F"/>
                                      </p:to>
                                    </p:animClr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6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</p:childTnLst>
        </p:cTn>
      </p:par>
    </p:tnLst>
    <p:bldLst>
      <p:bldP spid="23" grpId="0"/>
      <p:bldP spid="24" grpId="0"/>
      <p:bldP spid="2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Определи сколько слогов</a:t>
            </a:r>
            <a:endParaRPr lang="ru-RU" b="1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A47175C-8778-4A31-9EF5-9A798771B50F}" type="datetime1">
              <a:rPr lang="ru-RU"/>
              <a:pPr>
                <a:defRPr/>
              </a:pPr>
              <a:t>11.12.2012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6031E3-2155-4977-8B13-FFCBD4BA9E75}" type="slidenum">
              <a:rPr lang="ru-RU"/>
              <a:pPr>
                <a:defRPr/>
              </a:pPr>
              <a:t>9</a:t>
            </a:fld>
            <a:endParaRPr lang="ru-RU"/>
          </a:p>
        </p:txBody>
      </p:sp>
      <p:sp>
        <p:nvSpPr>
          <p:cNvPr id="7" name="Управляющая кнопка: в начало 6">
            <a:hlinkClick r:id="rId4" action="ppaction://hlinksldjump" highlightClick="1"/>
          </p:cNvPr>
          <p:cNvSpPr/>
          <p:nvPr/>
        </p:nvSpPr>
        <p:spPr>
          <a:xfrm>
            <a:off x="8143900" y="4857760"/>
            <a:ext cx="613788" cy="399474"/>
          </a:xfrm>
          <a:prstGeom prst="actionButtonBeginning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6" name="Picture 8" descr="ac5ea5f34fd2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-178052">
            <a:off x="6131860" y="1206609"/>
            <a:ext cx="2519363" cy="2370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" name="Picture 9" descr="c9fe6a862d589917ab917fcc9ca8e0cf1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7158" y="3341748"/>
            <a:ext cx="2071701" cy="26096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" name="Picture 8" descr="sovunia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14282" y="928670"/>
            <a:ext cx="1643074" cy="21105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" name="Управляющая кнопка: далее 29">
            <a:hlinkClick r:id="" action="ppaction://hlinkshowjump?jump=nextslide" highlightClick="1"/>
          </p:cNvPr>
          <p:cNvSpPr/>
          <p:nvPr/>
        </p:nvSpPr>
        <p:spPr>
          <a:xfrm>
            <a:off x="8143900" y="5500702"/>
            <a:ext cx="642942" cy="428628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3143240" y="1785926"/>
            <a:ext cx="230543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smtClean="0"/>
              <a:t>львёнок</a:t>
            </a:r>
            <a:endParaRPr lang="ru-RU" sz="4000" b="1" dirty="0"/>
          </a:p>
        </p:txBody>
      </p:sp>
      <p:sp>
        <p:nvSpPr>
          <p:cNvPr id="33" name="Овал 32"/>
          <p:cNvSpPr/>
          <p:nvPr/>
        </p:nvSpPr>
        <p:spPr>
          <a:xfrm>
            <a:off x="2714612" y="3357562"/>
            <a:ext cx="1000132" cy="785818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chemeClr val="tx1"/>
                </a:solidFill>
              </a:rPr>
              <a:t>1</a:t>
            </a:r>
            <a:endParaRPr lang="ru-RU" sz="4400" b="1" dirty="0">
              <a:solidFill>
                <a:schemeClr val="tx1"/>
              </a:solidFill>
            </a:endParaRPr>
          </a:p>
        </p:txBody>
      </p:sp>
      <p:sp>
        <p:nvSpPr>
          <p:cNvPr id="35" name="Овал 34"/>
          <p:cNvSpPr/>
          <p:nvPr/>
        </p:nvSpPr>
        <p:spPr>
          <a:xfrm>
            <a:off x="4143372" y="4572008"/>
            <a:ext cx="1000132" cy="785818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chemeClr val="tx1"/>
                </a:solidFill>
              </a:rPr>
              <a:t>2</a:t>
            </a:r>
            <a:endParaRPr lang="ru-RU" sz="4400" b="1" dirty="0">
              <a:solidFill>
                <a:schemeClr val="tx1"/>
              </a:solidFill>
            </a:endParaRPr>
          </a:p>
        </p:txBody>
      </p:sp>
      <p:sp>
        <p:nvSpPr>
          <p:cNvPr id="36" name="Овал 35"/>
          <p:cNvSpPr/>
          <p:nvPr/>
        </p:nvSpPr>
        <p:spPr>
          <a:xfrm>
            <a:off x="5786446" y="3500438"/>
            <a:ext cx="1000132" cy="785818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chemeClr val="tx1"/>
                </a:solidFill>
              </a:rPr>
              <a:t>3</a:t>
            </a:r>
            <a:endParaRPr lang="ru-RU" sz="44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3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6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"/>
                  </p:tgtEl>
                </p:cond>
              </p:nextCondLst>
            </p:seq>
          </p:childTnLst>
        </p:cTn>
      </p:par>
    </p:tnLst>
    <p:bldLst>
      <p:bldP spid="33" grpId="0" animBg="1"/>
      <p:bldP spid="35" grpId="0" animBg="1"/>
      <p:bldP spid="36" grpId="0" animBg="1"/>
    </p:bldLst>
  </p:timing>
</p:sld>
</file>

<file path=ppt/theme/theme1.xml><?xml version="1.0" encoding="utf-8"?>
<a:theme xmlns:a="http://schemas.openxmlformats.org/drawingml/2006/main" name="нач.школа 14. русский язык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нач.школа 14. русский язык</Template>
  <TotalTime>168</TotalTime>
  <Words>174</Words>
  <Application>Microsoft Office PowerPoint</Application>
  <PresentationFormat>Экран (4:3)</PresentationFormat>
  <Paragraphs>106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нач.школа 14. русский язык</vt:lpstr>
      <vt:lpstr>Слайд 1</vt:lpstr>
      <vt:lpstr>Обозначения</vt:lpstr>
      <vt:lpstr>1. Подбери слово к схеме</vt:lpstr>
      <vt:lpstr>Подбери слово к схеме</vt:lpstr>
      <vt:lpstr>Подбери слово к схеме</vt:lpstr>
      <vt:lpstr>Подбери слово к схеме</vt:lpstr>
      <vt:lpstr>Подбери слово к схеме</vt:lpstr>
      <vt:lpstr>Подбери слово к схеме</vt:lpstr>
      <vt:lpstr>Определи сколько слогов</vt:lpstr>
      <vt:lpstr>Определи сколько слогов</vt:lpstr>
      <vt:lpstr>Определи сколько слогов</vt:lpstr>
      <vt:lpstr>Определи сколько слогов</vt:lpstr>
      <vt:lpstr>Определи сколько слогов</vt:lpstr>
      <vt:lpstr>Определи сколько слогов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20</cp:revision>
  <dcterms:created xsi:type="dcterms:W3CDTF">2012-12-06T23:56:41Z</dcterms:created>
  <dcterms:modified xsi:type="dcterms:W3CDTF">2012-12-11T18:57:58Z</dcterms:modified>
</cp:coreProperties>
</file>