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36323-9C37-436B-B28B-67BF678F421B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95830-8C50-47E9-BD97-30852FF18C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36323-9C37-436B-B28B-67BF678F421B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95830-8C50-47E9-BD97-30852FF18C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36323-9C37-436B-B28B-67BF678F421B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95830-8C50-47E9-BD97-30852FF18C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36323-9C37-436B-B28B-67BF678F421B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95830-8C50-47E9-BD97-30852FF18C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36323-9C37-436B-B28B-67BF678F421B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95830-8C50-47E9-BD97-30852FF18C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36323-9C37-436B-B28B-67BF678F421B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95830-8C50-47E9-BD97-30852FF18C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36323-9C37-436B-B28B-67BF678F421B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95830-8C50-47E9-BD97-30852FF18C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36323-9C37-436B-B28B-67BF678F421B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95830-8C50-47E9-BD97-30852FF18C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36323-9C37-436B-B28B-67BF678F421B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95830-8C50-47E9-BD97-30852FF18C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36323-9C37-436B-B28B-67BF678F421B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95830-8C50-47E9-BD97-30852FF18C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36323-9C37-436B-B28B-67BF678F421B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95830-8C50-47E9-BD97-30852FF18C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336323-9C37-436B-B28B-67BF678F421B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D95830-8C50-47E9-BD97-30852FF18CB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edg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2143139"/>
          </a:xfrm>
        </p:spPr>
        <p:txBody>
          <a:bodyPr>
            <a:normAutofit fontScale="90000"/>
          </a:bodyPr>
          <a:lstStyle/>
          <a:p>
            <a:r>
              <a:rPr lang="ru-RU" sz="7200" b="1" dirty="0" smtClean="0">
                <a:solidFill>
                  <a:srgbClr val="00B050"/>
                </a:solidFill>
              </a:rPr>
              <a:t>Творческий мини- проект.</a:t>
            </a:r>
            <a:endParaRPr lang="ru-RU" sz="7200" b="1" dirty="0">
              <a:solidFill>
                <a:srgbClr val="00B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143116"/>
            <a:ext cx="6400800" cy="4357718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00B050"/>
                </a:solidFill>
              </a:rPr>
              <a:t>Мягкая игрушка</a:t>
            </a:r>
          </a:p>
          <a:p>
            <a:r>
              <a:rPr lang="ru-RU" sz="4800" b="1" dirty="0" smtClean="0">
                <a:solidFill>
                  <a:srgbClr val="FF0000"/>
                </a:solidFill>
              </a:rPr>
              <a:t>«Яблоко с червячком»</a:t>
            </a:r>
          </a:p>
          <a:p>
            <a:r>
              <a:rPr lang="ru-RU" sz="2000" b="1" dirty="0" smtClean="0">
                <a:solidFill>
                  <a:srgbClr val="00B050"/>
                </a:solidFill>
              </a:rPr>
              <a:t>                                          ВЫПОЛНИЛА УЧЕНИЦА 5 КЛАССА</a:t>
            </a:r>
          </a:p>
          <a:p>
            <a:r>
              <a:rPr lang="ru-RU" sz="2000" b="1" dirty="0" smtClean="0">
                <a:solidFill>
                  <a:srgbClr val="00B050"/>
                </a:solidFill>
              </a:rPr>
              <a:t>                                          ФГКОУ СОШ №167</a:t>
            </a:r>
          </a:p>
          <a:p>
            <a:r>
              <a:rPr lang="ru-RU" sz="2000" b="1" dirty="0" smtClean="0">
                <a:solidFill>
                  <a:srgbClr val="00B050"/>
                </a:solidFill>
              </a:rPr>
              <a:t>                                             Крикунова Настя</a:t>
            </a:r>
          </a:p>
          <a:p>
            <a:endParaRPr lang="ru-RU" sz="2000" b="1" dirty="0">
              <a:solidFill>
                <a:srgbClr val="00B050"/>
              </a:solidFill>
            </a:endParaRPr>
          </a:p>
          <a:p>
            <a:r>
              <a:rPr lang="ru-RU" sz="2000" b="1" dirty="0" smtClean="0">
                <a:solidFill>
                  <a:srgbClr val="00B050"/>
                </a:solidFill>
              </a:rPr>
              <a:t>                                                    Под руководством учителя</a:t>
            </a:r>
          </a:p>
          <a:p>
            <a:r>
              <a:rPr lang="ru-RU" sz="2000" b="1" dirty="0" smtClean="0">
                <a:solidFill>
                  <a:srgbClr val="00B050"/>
                </a:solidFill>
              </a:rPr>
              <a:t>                                                         Чубаковой Р. Н.</a:t>
            </a:r>
          </a:p>
          <a:p>
            <a:r>
              <a:rPr lang="ru-RU" sz="2000" b="1" dirty="0" smtClean="0">
                <a:solidFill>
                  <a:srgbClr val="00B050"/>
                </a:solidFill>
              </a:rPr>
              <a:t>                                                                2012 год.</a:t>
            </a:r>
          </a:p>
          <a:p>
            <a:endParaRPr lang="ru-RU" sz="2000" b="1" dirty="0">
              <a:solidFill>
                <a:srgbClr val="00B050"/>
              </a:solidFill>
            </a:endParaRPr>
          </a:p>
          <a:p>
            <a:endParaRPr lang="ru-RU" sz="2000" b="1" dirty="0">
              <a:solidFill>
                <a:srgbClr val="00B050"/>
              </a:solidFill>
            </a:endParaRPr>
          </a:p>
        </p:txBody>
      </p:sp>
      <p:pic>
        <p:nvPicPr>
          <p:cNvPr id="4097" name="Picture 1" descr="C:\Users\Администратор\Pictures\2012-12-10\2012-12-10 20-17-31_01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6596" y="3976912"/>
            <a:ext cx="2006578" cy="2452484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0"/>
            <a:ext cx="7772400" cy="4071941"/>
          </a:xfrm>
        </p:spPr>
        <p:txBody>
          <a:bodyPr>
            <a:normAutofit/>
          </a:bodyPr>
          <a:lstStyle/>
          <a:p>
            <a:r>
              <a:rPr lang="ru-RU" dirty="0" smtClean="0"/>
              <a:t>Потом последовательно сострочила детали друг с другом, оставив отверстие для </a:t>
            </a:r>
            <a:br>
              <a:rPr lang="ru-RU" dirty="0" smtClean="0"/>
            </a:br>
            <a:r>
              <a:rPr lang="ru-RU" dirty="0" smtClean="0"/>
              <a:t>выворачивания и набивания</a:t>
            </a:r>
            <a:br>
              <a:rPr lang="ru-RU" dirty="0" smtClean="0"/>
            </a:br>
            <a:r>
              <a:rPr lang="ru-RU" dirty="0" smtClean="0"/>
              <a:t>изделия.</a:t>
            </a:r>
            <a:endParaRPr lang="ru-RU" dirty="0"/>
          </a:p>
        </p:txBody>
      </p:sp>
      <p:pic>
        <p:nvPicPr>
          <p:cNvPr id="22530" name="Picture 2" descr="C:\Users\Администратор\Desktop\настя катя\SAM_109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286124"/>
            <a:ext cx="2928958" cy="1772555"/>
          </a:xfrm>
          <a:prstGeom prst="rect">
            <a:avLst/>
          </a:prstGeom>
          <a:noFill/>
        </p:spPr>
      </p:pic>
      <p:pic>
        <p:nvPicPr>
          <p:cNvPr id="22531" name="Picture 3" descr="C:\Users\Администратор\Desktop\настя катя\SAM_109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8" y="3071810"/>
            <a:ext cx="2928958" cy="1885516"/>
          </a:xfrm>
          <a:prstGeom prst="rect">
            <a:avLst/>
          </a:prstGeom>
          <a:noFill/>
        </p:spPr>
      </p:pic>
      <p:pic>
        <p:nvPicPr>
          <p:cNvPr id="22533" name="Picture 5" descr="C:\Users\Администратор\Desktop\настя катя\SAM_110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86116" y="4643446"/>
            <a:ext cx="2394863" cy="1857364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2571743"/>
          </a:xfrm>
        </p:spPr>
        <p:txBody>
          <a:bodyPr>
            <a:normAutofit/>
          </a:bodyPr>
          <a:lstStyle/>
          <a:p>
            <a:r>
              <a:rPr lang="ru-RU" dirty="0" smtClean="0"/>
              <a:t>Сшила  черенок яблока, </a:t>
            </a:r>
            <a:r>
              <a:rPr lang="ru-RU" dirty="0" err="1" smtClean="0"/>
              <a:t>червячка,зеленый</a:t>
            </a:r>
            <a:r>
              <a:rPr lang="ru-RU" dirty="0" smtClean="0"/>
              <a:t> листочек и </a:t>
            </a:r>
            <a:br>
              <a:rPr lang="ru-RU" dirty="0" smtClean="0"/>
            </a:br>
            <a:r>
              <a:rPr lang="ru-RU" dirty="0" smtClean="0"/>
              <a:t>всё пришила к яблоку.</a:t>
            </a:r>
            <a:endParaRPr lang="ru-RU" dirty="0"/>
          </a:p>
        </p:txBody>
      </p:sp>
      <p:pic>
        <p:nvPicPr>
          <p:cNvPr id="23554" name="Picture 2" descr="C:\Users\Администратор\Desktop\настя катя\SAM_109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0333014">
            <a:off x="655884" y="2737387"/>
            <a:ext cx="2428892" cy="1714512"/>
          </a:xfrm>
          <a:prstGeom prst="rect">
            <a:avLst/>
          </a:prstGeom>
          <a:noFill/>
        </p:spPr>
      </p:pic>
      <p:pic>
        <p:nvPicPr>
          <p:cNvPr id="23555" name="Picture 3" descr="C:\Users\Администратор\Desktop\настя катя\SAM_11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529680">
            <a:off x="6130777" y="2847786"/>
            <a:ext cx="2337649" cy="1600108"/>
          </a:xfrm>
          <a:prstGeom prst="rect">
            <a:avLst/>
          </a:prstGeom>
          <a:noFill/>
        </p:spPr>
      </p:pic>
      <p:pic>
        <p:nvPicPr>
          <p:cNvPr id="23556" name="Picture 4" descr="C:\Users\Администратор\Desktop\настя катя\SAM_110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28992" y="4214818"/>
            <a:ext cx="2571767" cy="1643074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2357422" y="428604"/>
            <a:ext cx="5286412" cy="642942"/>
          </a:xfrm>
        </p:spPr>
        <p:txBody>
          <a:bodyPr>
            <a:noAutofit/>
          </a:bodyPr>
          <a:lstStyle/>
          <a:p>
            <a:r>
              <a:rPr lang="ru-RU" sz="4400" dirty="0" smtClean="0">
                <a:solidFill>
                  <a:srgbClr val="FF0000"/>
                </a:solidFill>
              </a:rPr>
              <a:t>Вот  мой результат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257544" cy="4691063"/>
          </a:xfrm>
        </p:spPr>
        <p:txBody>
          <a:bodyPr>
            <a:normAutofit/>
          </a:bodyPr>
          <a:lstStyle/>
          <a:p>
            <a:r>
              <a:rPr lang="ru-RU" sz="2800" b="1" u="sng" dirty="0" smtClean="0">
                <a:solidFill>
                  <a:srgbClr val="FF0000"/>
                </a:solidFill>
              </a:rPr>
              <a:t>    Реклама</a:t>
            </a:r>
          </a:p>
          <a:p>
            <a:r>
              <a:rPr lang="ru-RU" sz="2800" b="1" dirty="0" smtClean="0">
                <a:solidFill>
                  <a:srgbClr val="FF0000"/>
                </a:solidFill>
              </a:rPr>
              <a:t>Я немного </a:t>
            </a:r>
            <a:r>
              <a:rPr lang="ru-RU" sz="2800" b="1" dirty="0" err="1" smtClean="0">
                <a:solidFill>
                  <a:srgbClr val="FF0000"/>
                </a:solidFill>
              </a:rPr>
              <a:t>поси</a:t>
            </a:r>
            <a:r>
              <a:rPr lang="ru-RU" sz="2800" b="1" dirty="0" smtClean="0">
                <a:solidFill>
                  <a:srgbClr val="FF0000"/>
                </a:solidFill>
              </a:rPr>
              <a:t>-</a:t>
            </a:r>
          </a:p>
          <a:p>
            <a:r>
              <a:rPr lang="ru-RU" sz="2800" b="1" dirty="0" smtClean="0">
                <a:solidFill>
                  <a:srgbClr val="FF0000"/>
                </a:solidFill>
              </a:rPr>
              <a:t>дела и чудо </a:t>
            </a:r>
            <a:r>
              <a:rPr lang="ru-RU" sz="2800" b="1" dirty="0" err="1" smtClean="0">
                <a:solidFill>
                  <a:srgbClr val="FF0000"/>
                </a:solidFill>
              </a:rPr>
              <a:t>сотво</a:t>
            </a:r>
            <a:r>
              <a:rPr lang="ru-RU" sz="2800" b="1" dirty="0" smtClean="0">
                <a:solidFill>
                  <a:srgbClr val="FF0000"/>
                </a:solidFill>
              </a:rPr>
              <a:t>-</a:t>
            </a:r>
          </a:p>
          <a:p>
            <a:r>
              <a:rPr lang="ru-RU" sz="2800" b="1" dirty="0" smtClean="0">
                <a:solidFill>
                  <a:srgbClr val="FF0000"/>
                </a:solidFill>
              </a:rPr>
              <a:t>рила- игрушку</a:t>
            </a:r>
          </a:p>
          <a:p>
            <a:r>
              <a:rPr lang="ru-RU" sz="2800" b="1" dirty="0" smtClean="0">
                <a:solidFill>
                  <a:srgbClr val="FF0000"/>
                </a:solidFill>
              </a:rPr>
              <a:t>сшила. И теперь </a:t>
            </a:r>
          </a:p>
          <a:p>
            <a:r>
              <a:rPr lang="ru-RU" sz="2800" b="1" dirty="0" smtClean="0">
                <a:solidFill>
                  <a:srgbClr val="FF0000"/>
                </a:solidFill>
              </a:rPr>
              <a:t>маленькие детки</a:t>
            </a:r>
          </a:p>
          <a:p>
            <a:r>
              <a:rPr lang="ru-RU" sz="2800" b="1" dirty="0" smtClean="0">
                <a:solidFill>
                  <a:srgbClr val="FF0000"/>
                </a:solidFill>
              </a:rPr>
              <a:t>будут с ней играть.</a:t>
            </a:r>
          </a:p>
          <a:p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24578" name="Picture 2" descr="C:\Users\Администратор\Desktop\SAM_1119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0" y="1500174"/>
            <a:ext cx="3682683" cy="4500594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571611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Защита проекта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0" y="1357298"/>
            <a:ext cx="9144000" cy="5500702"/>
          </a:xfrm>
        </p:spPr>
        <p:txBody>
          <a:bodyPr>
            <a:normAutofit/>
          </a:bodyPr>
          <a:lstStyle/>
          <a:p>
            <a:pPr algn="l"/>
            <a:r>
              <a:rPr lang="ru-RU" dirty="0" smtClean="0">
                <a:solidFill>
                  <a:schemeClr val="tx1"/>
                </a:solidFill>
              </a:rPr>
              <a:t>Себестоимость игрушки </a:t>
            </a:r>
            <a:r>
              <a:rPr lang="ru-RU" dirty="0" err="1" smtClean="0">
                <a:solidFill>
                  <a:schemeClr val="tx1"/>
                </a:solidFill>
              </a:rPr>
              <a:t>нулевая,так</a:t>
            </a:r>
            <a:r>
              <a:rPr lang="ru-RU" dirty="0" smtClean="0">
                <a:solidFill>
                  <a:schemeClr val="tx1"/>
                </a:solidFill>
              </a:rPr>
              <a:t> как я </a:t>
            </a:r>
            <a:r>
              <a:rPr lang="ru-RU" dirty="0" err="1" smtClean="0">
                <a:solidFill>
                  <a:schemeClr val="tx1"/>
                </a:solidFill>
              </a:rPr>
              <a:t>использо</a:t>
            </a:r>
            <a:endParaRPr lang="ru-RU" dirty="0" smtClean="0">
              <a:solidFill>
                <a:schemeClr val="tx1"/>
              </a:solidFill>
            </a:endParaRP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вала оставшиеся кусочки </a:t>
            </a:r>
            <a:r>
              <a:rPr lang="ru-RU" dirty="0" err="1" smtClean="0">
                <a:solidFill>
                  <a:schemeClr val="tx1"/>
                </a:solidFill>
              </a:rPr>
              <a:t>ткани,старую</a:t>
            </a:r>
            <a:r>
              <a:rPr lang="ru-RU" dirty="0" smtClean="0">
                <a:solidFill>
                  <a:schemeClr val="tx1"/>
                </a:solidFill>
              </a:rPr>
              <a:t> вату и нитки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Сшитая </a:t>
            </a:r>
            <a:r>
              <a:rPr lang="ru-RU" dirty="0" err="1" smtClean="0">
                <a:solidFill>
                  <a:schemeClr val="tx1"/>
                </a:solidFill>
              </a:rPr>
              <a:t>игрушка-хороший</a:t>
            </a:r>
            <a:r>
              <a:rPr lang="ru-RU" dirty="0" smtClean="0">
                <a:solidFill>
                  <a:schemeClr val="tx1"/>
                </a:solidFill>
              </a:rPr>
              <a:t> подарок. Имея мини-</a:t>
            </a:r>
          </a:p>
          <a:p>
            <a:pPr algn="l"/>
            <a:r>
              <a:rPr lang="ru-RU" dirty="0" err="1" smtClean="0">
                <a:solidFill>
                  <a:schemeClr val="tx1"/>
                </a:solidFill>
              </a:rPr>
              <a:t>мум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лоскутов,можно</a:t>
            </a:r>
            <a:r>
              <a:rPr lang="ru-RU" dirty="0" smtClean="0">
                <a:solidFill>
                  <a:schemeClr val="tx1"/>
                </a:solidFill>
              </a:rPr>
              <a:t> изготовить оригинальное</a:t>
            </a:r>
          </a:p>
          <a:p>
            <a:pPr algn="l"/>
            <a:r>
              <a:rPr lang="ru-RU" dirty="0" err="1" smtClean="0">
                <a:solidFill>
                  <a:schemeClr val="tx1"/>
                </a:solidFill>
              </a:rPr>
              <a:t>изделие,затратив</a:t>
            </a:r>
            <a:r>
              <a:rPr lang="ru-RU" dirty="0" smtClean="0">
                <a:solidFill>
                  <a:schemeClr val="tx1"/>
                </a:solidFill>
              </a:rPr>
              <a:t> совсем немного времени.   </a:t>
            </a:r>
          </a:p>
          <a:p>
            <a:pPr algn="l"/>
            <a:endParaRPr lang="ru-RU" dirty="0" smtClean="0">
              <a:solidFill>
                <a:schemeClr val="tx1"/>
              </a:solidFill>
            </a:endParaRPr>
          </a:p>
          <a:p>
            <a:pPr algn="l"/>
            <a:r>
              <a:rPr lang="ru-RU" sz="8000" dirty="0" smtClean="0">
                <a:solidFill>
                  <a:schemeClr val="tx1"/>
                </a:solidFill>
              </a:rPr>
              <a:t>           </a:t>
            </a:r>
            <a:r>
              <a:rPr lang="ru-RU" sz="8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СПАСИБО!</a:t>
            </a:r>
            <a:endParaRPr lang="ru-RU" sz="8000" b="1" dirty="0" smtClean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l"/>
            <a:endParaRPr lang="ru-RU" dirty="0" smtClean="0">
              <a:solidFill>
                <a:schemeClr val="tx1"/>
              </a:solidFill>
            </a:endParaRPr>
          </a:p>
          <a:p>
            <a:endParaRPr lang="ru-RU" dirty="0"/>
          </a:p>
        </p:txBody>
      </p:sp>
      <p:sp>
        <p:nvSpPr>
          <p:cNvPr id="9" name="Улыбающееся лицо 8"/>
          <p:cNvSpPr/>
          <p:nvPr/>
        </p:nvSpPr>
        <p:spPr>
          <a:xfrm>
            <a:off x="785786" y="5500702"/>
            <a:ext cx="914400" cy="914400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лыбающееся лицо 9"/>
          <p:cNvSpPr/>
          <p:nvPr/>
        </p:nvSpPr>
        <p:spPr>
          <a:xfrm>
            <a:off x="7500958" y="5429264"/>
            <a:ext cx="914400" cy="914400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Цели и задачи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1.Изготовить мягкую игрушку своими руками.</a:t>
            </a:r>
          </a:p>
          <a:p>
            <a:pPr>
              <a:buNone/>
            </a:pPr>
            <a:r>
              <a:rPr lang="ru-RU" dirty="0" smtClean="0"/>
              <a:t>2.Совершенствовать приобретённые умения и навыки при работе с тканью.</a:t>
            </a:r>
          </a:p>
          <a:p>
            <a:pPr>
              <a:buNone/>
            </a:pPr>
            <a:r>
              <a:rPr lang="ru-RU" dirty="0" smtClean="0"/>
              <a:t>3.Находиться в постоянном поиске, разви-</a:t>
            </a:r>
          </a:p>
          <a:p>
            <a:pPr>
              <a:buNone/>
            </a:pPr>
            <a:r>
              <a:rPr lang="ru-RU" dirty="0" smtClean="0"/>
              <a:t>    </a:t>
            </a:r>
            <a:r>
              <a:rPr lang="ru-RU" dirty="0" err="1" smtClean="0"/>
              <a:t>вать</a:t>
            </a:r>
            <a:r>
              <a:rPr lang="ru-RU" dirty="0" smtClean="0"/>
              <a:t> творческие </a:t>
            </a:r>
            <a:r>
              <a:rPr lang="ru-RU" dirty="0" err="1" smtClean="0"/>
              <a:t>способности,трудолюбие</a:t>
            </a:r>
            <a:r>
              <a:rPr lang="ru-RU" dirty="0" smtClean="0"/>
              <a:t>. 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     С любимым делом жизнь в сто крат милее,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     Лишь надо приложить к нему терпенье.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     И мастерство становится смелее,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     Когда приходит к сердцу вдохновенье.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2000239"/>
          </a:xfrm>
        </p:spPr>
        <p:txBody>
          <a:bodyPr/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«Звёздочка обдумывания</a:t>
            </a:r>
            <a:r>
              <a:rPr lang="ru-RU" b="1" dirty="0" smtClean="0">
                <a:solidFill>
                  <a:srgbClr val="FF0000"/>
                </a:solidFill>
              </a:rPr>
              <a:t>.»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1928802"/>
            <a:ext cx="8072494" cy="4429156"/>
          </a:xfrm>
        </p:spPr>
        <p:txBody>
          <a:bodyPr>
            <a:normAutofit/>
          </a:bodyPr>
          <a:lstStyle/>
          <a:p>
            <a:endParaRPr lang="ru-RU" dirty="0" smtClean="0"/>
          </a:p>
        </p:txBody>
      </p:sp>
      <p:sp>
        <p:nvSpPr>
          <p:cNvPr id="2065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pSp>
        <p:nvGrpSpPr>
          <p:cNvPr id="2049" name="Group 1"/>
          <p:cNvGrpSpPr>
            <a:grpSpLocks noChangeAspect="1"/>
          </p:cNvGrpSpPr>
          <p:nvPr/>
        </p:nvGrpSpPr>
        <p:grpSpPr bwMode="auto">
          <a:xfrm>
            <a:off x="571471" y="1428736"/>
            <a:ext cx="7500991" cy="4730275"/>
            <a:chOff x="2987" y="1896"/>
            <a:chExt cx="6635" cy="4320"/>
          </a:xfrm>
        </p:grpSpPr>
        <p:sp>
          <p:nvSpPr>
            <p:cNvPr id="2064" name="AutoShape 16"/>
            <p:cNvSpPr>
              <a:spLocks noChangeAspect="1" noChangeArrowheads="1" noTextEdit="1"/>
            </p:cNvSpPr>
            <p:nvPr/>
          </p:nvSpPr>
          <p:spPr bwMode="auto">
            <a:xfrm>
              <a:off x="2987" y="1896"/>
              <a:ext cx="6635" cy="4320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63" name="Oval 15"/>
            <p:cNvSpPr>
              <a:spLocks noChangeArrowheads="1"/>
            </p:cNvSpPr>
            <p:nvPr/>
          </p:nvSpPr>
          <p:spPr bwMode="auto">
            <a:xfrm>
              <a:off x="5193" y="3899"/>
              <a:ext cx="1976" cy="976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200" b="0" i="0" u="none" strike="noStrike" cap="none" normalizeH="0" baseline="0" dirty="0" smtClean="0">
                  <a:ln>
                    <a:noFill/>
                  </a:ln>
                  <a:solidFill>
                    <a:srgbClr val="9933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Мягкая игрушка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62" name="Oval 14"/>
            <p:cNvSpPr>
              <a:spLocks noChangeArrowheads="1"/>
            </p:cNvSpPr>
            <p:nvPr/>
          </p:nvSpPr>
          <p:spPr bwMode="auto">
            <a:xfrm>
              <a:off x="5528" y="2593"/>
              <a:ext cx="1412" cy="697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200" b="0" i="0" u="none" strike="noStrike" cap="none" normalizeH="0" baseline="0" smtClean="0">
                  <a:ln>
                    <a:noFill/>
                  </a:ln>
                  <a:solidFill>
                    <a:srgbClr val="00008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Проблема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61" name="Oval 13"/>
            <p:cNvSpPr>
              <a:spLocks noChangeArrowheads="1"/>
            </p:cNvSpPr>
            <p:nvPr/>
          </p:nvSpPr>
          <p:spPr bwMode="auto">
            <a:xfrm>
              <a:off x="5246" y="5519"/>
              <a:ext cx="2117" cy="697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200" b="0" i="0" u="none" strike="noStrike" cap="none" normalizeH="0" baseline="0" smtClean="0">
                  <a:ln>
                    <a:noFill/>
                  </a:ln>
                  <a:solidFill>
                    <a:srgbClr val="3366FF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Технология изготовления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60" name="Oval 12"/>
            <p:cNvSpPr>
              <a:spLocks noChangeArrowheads="1"/>
            </p:cNvSpPr>
            <p:nvPr/>
          </p:nvSpPr>
          <p:spPr bwMode="auto">
            <a:xfrm>
              <a:off x="8069" y="3290"/>
              <a:ext cx="1271" cy="696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200" b="0" i="0" u="none" strike="noStrike" cap="none" normalizeH="0" baseline="0" smtClean="0">
                  <a:ln>
                    <a:noFill/>
                  </a:ln>
                  <a:solidFill>
                    <a:srgbClr val="3366FF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Модели</a:t>
              </a:r>
              <a:endParaRPr kumimoji="0" lang="ru-RU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59" name="Oval 11"/>
            <p:cNvSpPr>
              <a:spLocks noChangeArrowheads="1"/>
            </p:cNvSpPr>
            <p:nvPr/>
          </p:nvSpPr>
          <p:spPr bwMode="auto">
            <a:xfrm>
              <a:off x="8069" y="4962"/>
              <a:ext cx="1553" cy="697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200" b="0" i="0" u="none" strike="noStrike" cap="none" normalizeH="0" baseline="0" smtClean="0">
                  <a:ln>
                    <a:noFill/>
                  </a:ln>
                  <a:solidFill>
                    <a:srgbClr val="3366FF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Материалы</a:t>
              </a:r>
              <a:endParaRPr kumimoji="0" lang="ru-RU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58" name="Oval 10"/>
            <p:cNvSpPr>
              <a:spLocks noChangeArrowheads="1"/>
            </p:cNvSpPr>
            <p:nvPr/>
          </p:nvSpPr>
          <p:spPr bwMode="auto">
            <a:xfrm>
              <a:off x="3552" y="3290"/>
              <a:ext cx="1127" cy="696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200" b="0" i="0" u="none" strike="noStrike" cap="none" normalizeH="0" baseline="0" smtClean="0">
                  <a:ln>
                    <a:noFill/>
                  </a:ln>
                  <a:solidFill>
                    <a:srgbClr val="3366FF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Из истории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57" name="Oval 9"/>
            <p:cNvSpPr>
              <a:spLocks noChangeArrowheads="1"/>
            </p:cNvSpPr>
            <p:nvPr/>
          </p:nvSpPr>
          <p:spPr bwMode="auto">
            <a:xfrm>
              <a:off x="3128" y="4962"/>
              <a:ext cx="1553" cy="697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200" b="0" i="0" u="none" strike="noStrike" cap="none" normalizeH="0" baseline="0" smtClean="0">
                  <a:ln>
                    <a:noFill/>
                  </a:ln>
                  <a:solidFill>
                    <a:srgbClr val="3366FF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Защита проекта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56" name="Line 8"/>
            <p:cNvSpPr>
              <a:spLocks noChangeShapeType="1"/>
            </p:cNvSpPr>
            <p:nvPr/>
          </p:nvSpPr>
          <p:spPr bwMode="auto">
            <a:xfrm flipV="1">
              <a:off x="6234" y="3290"/>
              <a:ext cx="0" cy="69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55" name="Line 7"/>
            <p:cNvSpPr>
              <a:spLocks noChangeShapeType="1"/>
            </p:cNvSpPr>
            <p:nvPr/>
          </p:nvSpPr>
          <p:spPr bwMode="auto">
            <a:xfrm>
              <a:off x="6234" y="4962"/>
              <a:ext cx="0" cy="55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54" name="Line 6"/>
            <p:cNvSpPr>
              <a:spLocks noChangeShapeType="1"/>
            </p:cNvSpPr>
            <p:nvPr/>
          </p:nvSpPr>
          <p:spPr bwMode="auto">
            <a:xfrm>
              <a:off x="4822" y="5241"/>
              <a:ext cx="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53" name="Line 5"/>
            <p:cNvSpPr>
              <a:spLocks noChangeShapeType="1"/>
            </p:cNvSpPr>
            <p:nvPr/>
          </p:nvSpPr>
          <p:spPr bwMode="auto">
            <a:xfrm flipV="1">
              <a:off x="4681" y="4683"/>
              <a:ext cx="706" cy="55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52" name="Line 4"/>
            <p:cNvSpPr>
              <a:spLocks noChangeShapeType="1"/>
            </p:cNvSpPr>
            <p:nvPr/>
          </p:nvSpPr>
          <p:spPr bwMode="auto">
            <a:xfrm>
              <a:off x="4681" y="3708"/>
              <a:ext cx="706" cy="41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51" name="Line 3"/>
            <p:cNvSpPr>
              <a:spLocks noChangeShapeType="1"/>
            </p:cNvSpPr>
            <p:nvPr/>
          </p:nvSpPr>
          <p:spPr bwMode="auto">
            <a:xfrm>
              <a:off x="7222" y="4683"/>
              <a:ext cx="847" cy="55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50" name="Line 2"/>
            <p:cNvSpPr>
              <a:spLocks noChangeShapeType="1"/>
            </p:cNvSpPr>
            <p:nvPr/>
          </p:nvSpPr>
          <p:spPr bwMode="auto">
            <a:xfrm flipV="1">
              <a:off x="7081" y="3708"/>
              <a:ext cx="988" cy="55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"/>
            <a:ext cx="7815290" cy="1142983"/>
          </a:xfrm>
        </p:spPr>
        <p:txBody>
          <a:bodyPr>
            <a:normAutofit fontScale="90000"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Из истории развития игрушки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000108"/>
            <a:ext cx="9144000" cy="5857892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ru-RU" dirty="0" err="1" smtClean="0">
                <a:solidFill>
                  <a:schemeClr val="tx1"/>
                </a:solidFill>
              </a:rPr>
              <a:t>Игрушка-один</a:t>
            </a:r>
            <a:r>
              <a:rPr lang="ru-RU" dirty="0" smtClean="0">
                <a:solidFill>
                  <a:schemeClr val="tx1"/>
                </a:solidFill>
              </a:rPr>
              <a:t> из самых древних видов декоративного-</a:t>
            </a:r>
          </a:p>
          <a:p>
            <a:pPr algn="just"/>
            <a:r>
              <a:rPr lang="ru-RU" dirty="0" smtClean="0">
                <a:solidFill>
                  <a:schemeClr val="tx1"/>
                </a:solidFill>
              </a:rPr>
              <a:t>прикладного </a:t>
            </a:r>
            <a:r>
              <a:rPr lang="ru-RU" dirty="0" err="1" smtClean="0">
                <a:solidFill>
                  <a:schemeClr val="tx1"/>
                </a:solidFill>
              </a:rPr>
              <a:t>искусства,украшающего</a:t>
            </a:r>
            <a:r>
              <a:rPr lang="ru-RU" dirty="0" smtClean="0">
                <a:solidFill>
                  <a:schemeClr val="tx1"/>
                </a:solidFill>
              </a:rPr>
              <a:t> наш быт, радующего</a:t>
            </a:r>
          </a:p>
          <a:p>
            <a:pPr algn="just"/>
            <a:r>
              <a:rPr lang="ru-RU" dirty="0" smtClean="0">
                <a:solidFill>
                  <a:schemeClr val="tx1"/>
                </a:solidFill>
              </a:rPr>
              <a:t>наш </a:t>
            </a:r>
            <a:r>
              <a:rPr lang="ru-RU" dirty="0" err="1" smtClean="0">
                <a:solidFill>
                  <a:schemeClr val="tx1"/>
                </a:solidFill>
              </a:rPr>
              <a:t>глаз.Игрушки</a:t>
            </a:r>
            <a:r>
              <a:rPr lang="ru-RU" dirty="0" smtClean="0">
                <a:solidFill>
                  <a:schemeClr val="tx1"/>
                </a:solidFill>
              </a:rPr>
              <a:t> любят все: дети и взрослые.</a:t>
            </a:r>
          </a:p>
          <a:p>
            <a:pPr algn="just"/>
            <a:r>
              <a:rPr lang="ru-RU" dirty="0" smtClean="0">
                <a:solidFill>
                  <a:schemeClr val="tx1"/>
                </a:solidFill>
              </a:rPr>
              <a:t> Для детей она забава, </a:t>
            </a:r>
            <a:r>
              <a:rPr lang="ru-RU" dirty="0" err="1" smtClean="0">
                <a:solidFill>
                  <a:schemeClr val="tx1"/>
                </a:solidFill>
              </a:rPr>
              <a:t>игра,взрослых</a:t>
            </a:r>
            <a:r>
              <a:rPr lang="ru-RU" dirty="0" smtClean="0">
                <a:solidFill>
                  <a:schemeClr val="tx1"/>
                </a:solidFill>
              </a:rPr>
              <a:t> переносит в мир </a:t>
            </a:r>
            <a:r>
              <a:rPr lang="ru-RU" dirty="0" err="1" smtClean="0">
                <a:solidFill>
                  <a:schemeClr val="tx1"/>
                </a:solidFill>
              </a:rPr>
              <a:t>детст</a:t>
            </a:r>
            <a:r>
              <a:rPr lang="ru-RU" dirty="0" smtClean="0">
                <a:solidFill>
                  <a:schemeClr val="tx1"/>
                </a:solidFill>
              </a:rPr>
              <a:t>-</a:t>
            </a:r>
          </a:p>
          <a:p>
            <a:pPr algn="just"/>
            <a:r>
              <a:rPr lang="ru-RU" dirty="0" err="1" smtClean="0">
                <a:solidFill>
                  <a:schemeClr val="tx1"/>
                </a:solidFill>
              </a:rPr>
              <a:t>ва</a:t>
            </a:r>
            <a:r>
              <a:rPr lang="ru-RU" dirty="0" smtClean="0">
                <a:solidFill>
                  <a:schemeClr val="tx1"/>
                </a:solidFill>
              </a:rPr>
              <a:t>. Различные игрушки были найдены в захоронениях</a:t>
            </a:r>
          </a:p>
          <a:p>
            <a:pPr algn="just"/>
            <a:r>
              <a:rPr lang="ru-RU" dirty="0" smtClean="0">
                <a:solidFill>
                  <a:schemeClr val="tx1"/>
                </a:solidFill>
              </a:rPr>
              <a:t>Египта, </a:t>
            </a:r>
            <a:r>
              <a:rPr lang="ru-RU" dirty="0" err="1" smtClean="0">
                <a:solidFill>
                  <a:schemeClr val="tx1"/>
                </a:solidFill>
              </a:rPr>
              <a:t>Греции,Рима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</a:p>
          <a:p>
            <a:pPr algn="just"/>
            <a:r>
              <a:rPr lang="ru-RU" dirty="0" smtClean="0">
                <a:solidFill>
                  <a:schemeClr val="tx1"/>
                </a:solidFill>
              </a:rPr>
              <a:t>В далёкие времена их создавали народные </a:t>
            </a:r>
            <a:r>
              <a:rPr lang="ru-RU" dirty="0" err="1" smtClean="0">
                <a:solidFill>
                  <a:schemeClr val="tx1"/>
                </a:solidFill>
              </a:rPr>
              <a:t>умель</a:t>
            </a:r>
            <a:r>
              <a:rPr lang="ru-RU" dirty="0" smtClean="0">
                <a:solidFill>
                  <a:schemeClr val="tx1"/>
                </a:solidFill>
              </a:rPr>
              <a:t>-</a:t>
            </a:r>
          </a:p>
          <a:p>
            <a:pPr algn="just"/>
            <a:r>
              <a:rPr lang="ru-RU" dirty="0" err="1" smtClean="0">
                <a:solidFill>
                  <a:schemeClr val="tx1"/>
                </a:solidFill>
              </a:rPr>
              <a:t>цы-кустари</a:t>
            </a:r>
            <a:r>
              <a:rPr lang="ru-RU" dirty="0" smtClean="0">
                <a:solidFill>
                  <a:schemeClr val="tx1"/>
                </a:solidFill>
              </a:rPr>
              <a:t>. Это были первые народные художники. В настоящее время работа над мягкой игрушкой-самоделкой</a:t>
            </a:r>
          </a:p>
          <a:p>
            <a:pPr algn="just"/>
            <a:r>
              <a:rPr lang="ru-RU" dirty="0" smtClean="0">
                <a:solidFill>
                  <a:schemeClr val="tx1"/>
                </a:solidFill>
              </a:rPr>
              <a:t>получила широкое распространение.</a:t>
            </a:r>
          </a:p>
          <a:p>
            <a:pPr algn="just"/>
            <a:r>
              <a:rPr lang="ru-RU" dirty="0" smtClean="0">
                <a:solidFill>
                  <a:schemeClr val="tx1"/>
                </a:solidFill>
              </a:rPr>
              <a:t> Игрушка, сделанная ребёнком, является не только результатом его труда, но и  результатом его  творчества.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0"/>
            <a:ext cx="7772400" cy="1470025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Обоснование возникшей проблемы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357298"/>
            <a:ext cx="9144000" cy="5500702"/>
          </a:xfrm>
        </p:spPr>
        <p:txBody>
          <a:bodyPr>
            <a:normAutofit lnSpcReduction="10000"/>
          </a:bodyPr>
          <a:lstStyle/>
          <a:p>
            <a:pPr algn="l"/>
            <a:r>
              <a:rPr lang="ru-RU" dirty="0" smtClean="0">
                <a:solidFill>
                  <a:schemeClr val="tx1"/>
                </a:solidFill>
              </a:rPr>
              <a:t>Мягкие игрушки привлекают моё внимание своей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необычностью. Они как люди: с глазами, носиком,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ручками, ножками. У каждой свой </a:t>
            </a:r>
            <a:r>
              <a:rPr lang="ru-RU" dirty="0" err="1" smtClean="0">
                <a:solidFill>
                  <a:schemeClr val="tx1"/>
                </a:solidFill>
              </a:rPr>
              <a:t>характер,своё</a:t>
            </a:r>
            <a:r>
              <a:rPr lang="ru-RU" dirty="0" smtClean="0">
                <a:solidFill>
                  <a:schemeClr val="tx1"/>
                </a:solidFill>
              </a:rPr>
              <a:t> оформление. На кружке, при работе с лоскутками,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учитель предложил выполнить мягкую игрушку. 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Мне захотелось сшить необычную игрушку. Во 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многих книгах  мне понравились игрушки-куклы,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игрушки- животные, но я увидела необычные мягкие игрушки- цветы, овощи, грибы, сделанные из лоскутков. Я рассмотрела много моделей.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28662" y="0"/>
            <a:ext cx="7772400" cy="1214422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МОДЕЛИ ИГРУШЕК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57158" y="1142984"/>
            <a:ext cx="7772432" cy="5715016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Клубничка     малина            вишня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>
                <a:solidFill>
                  <a:schemeClr val="tx1"/>
                </a:solidFill>
              </a:rPr>
              <a:t>Лимон      яблоко с червячком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                                                  Яблоко с жучком</a:t>
            </a:r>
          </a:p>
        </p:txBody>
      </p:sp>
      <p:pic>
        <p:nvPicPr>
          <p:cNvPr id="18434" name="Picture 2" descr="C:\Users\Администратор\Pictures\2012-12-10\2012-12-10 20-09-10_009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3306" y="1785926"/>
            <a:ext cx="1785950" cy="1711635"/>
          </a:xfrm>
          <a:prstGeom prst="rect">
            <a:avLst/>
          </a:prstGeom>
          <a:noFill/>
        </p:spPr>
      </p:pic>
      <p:pic>
        <p:nvPicPr>
          <p:cNvPr id="18435" name="Picture 3" descr="C:\Users\Администратор\Pictures\2012-12-10\2012-12-10 20-08-07_009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7162819">
            <a:off x="752907" y="1906632"/>
            <a:ext cx="1587936" cy="1538113"/>
          </a:xfrm>
          <a:prstGeom prst="rect">
            <a:avLst/>
          </a:prstGeom>
          <a:noFill/>
        </p:spPr>
      </p:pic>
      <p:pic>
        <p:nvPicPr>
          <p:cNvPr id="18436" name="Picture 4" descr="C:\Users\Администратор\Pictures\2012-12-10\2012-12-10 20-10-47_009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025607">
            <a:off x="6858016" y="1571612"/>
            <a:ext cx="1517476" cy="2282109"/>
          </a:xfrm>
          <a:prstGeom prst="rect">
            <a:avLst/>
          </a:prstGeom>
          <a:noFill/>
        </p:spPr>
      </p:pic>
      <p:pic>
        <p:nvPicPr>
          <p:cNvPr id="18437" name="Picture 5" descr="C:\Users\Администратор\Pictures\2012-12-10\2012-12-10 20-13-39_009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9603138">
            <a:off x="740669" y="4257671"/>
            <a:ext cx="1463770" cy="1994228"/>
          </a:xfrm>
          <a:prstGeom prst="rect">
            <a:avLst/>
          </a:prstGeom>
          <a:noFill/>
        </p:spPr>
      </p:pic>
      <p:pic>
        <p:nvPicPr>
          <p:cNvPr id="18438" name="Picture 6" descr="C:\Users\Администратор\Pictures\2012-12-10\2012-12-10 20-14-56_010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28926" y="4559249"/>
            <a:ext cx="2000264" cy="1881178"/>
          </a:xfrm>
          <a:prstGeom prst="rect">
            <a:avLst/>
          </a:prstGeom>
          <a:noFill/>
        </p:spPr>
      </p:pic>
      <p:pic>
        <p:nvPicPr>
          <p:cNvPr id="18439" name="Picture 7" descr="C:\Users\Администратор\Pictures\2012-12-10\2012-12-10 20-16-14_0101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429388" y="4714884"/>
            <a:ext cx="2143140" cy="1857388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1571635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Из всех моделей я выбрала модель – яблоко с червячком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0" y="2000240"/>
            <a:ext cx="9144000" cy="4857760"/>
          </a:xfrm>
        </p:spPr>
        <p:txBody>
          <a:bodyPr/>
          <a:lstStyle/>
          <a:p>
            <a:r>
              <a:rPr lang="ru-RU" dirty="0" smtClean="0"/>
              <a:t>                                      </a:t>
            </a:r>
            <a:r>
              <a:rPr lang="ru-RU" dirty="0" smtClean="0">
                <a:solidFill>
                  <a:schemeClr val="tx1"/>
                </a:solidFill>
              </a:rPr>
              <a:t>Сделала эскизы этой модели</a:t>
            </a:r>
          </a:p>
          <a:p>
            <a:endParaRPr lang="ru-RU" dirty="0"/>
          </a:p>
        </p:txBody>
      </p:sp>
      <p:pic>
        <p:nvPicPr>
          <p:cNvPr id="19458" name="Picture 2" descr="C:\Users\Администратор\Pictures\2012-12-10\2012-12-10 20-21-49_01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2" y="2786058"/>
            <a:ext cx="4071966" cy="3686341"/>
          </a:xfrm>
          <a:prstGeom prst="rect">
            <a:avLst/>
          </a:prstGeom>
          <a:noFill/>
        </p:spPr>
      </p:pic>
      <p:pic>
        <p:nvPicPr>
          <p:cNvPr id="19459" name="Picture 3" descr="C:\Users\Администратор\Pictures\2012-12-10\2012-12-10 20-17-31_01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3134" y="2643182"/>
            <a:ext cx="3104485" cy="3794371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1928825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Оборудования, </a:t>
            </a:r>
            <a:r>
              <a:rPr lang="ru-RU" b="1" dirty="0" err="1" smtClean="0">
                <a:solidFill>
                  <a:srgbClr val="FF0000"/>
                </a:solidFill>
              </a:rPr>
              <a:t>инструменты,материалы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428596" y="2214554"/>
            <a:ext cx="8715404" cy="4643446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 </a:t>
            </a:r>
            <a:r>
              <a:rPr lang="ru-RU" dirty="0" smtClean="0">
                <a:solidFill>
                  <a:schemeClr val="tx1"/>
                </a:solidFill>
              </a:rPr>
              <a:t>Иглы ручные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Ножницы</a:t>
            </a:r>
          </a:p>
          <a:p>
            <a:pPr lvl="0"/>
            <a:r>
              <a:rPr lang="ru-RU" dirty="0" smtClean="0">
                <a:solidFill>
                  <a:schemeClr val="tx1"/>
                </a:solidFill>
              </a:rPr>
              <a:t>Утюг</a:t>
            </a:r>
          </a:p>
          <a:p>
            <a:pPr lvl="0"/>
            <a:r>
              <a:rPr lang="ru-RU" dirty="0" smtClean="0">
                <a:solidFill>
                  <a:schemeClr val="tx1"/>
                </a:solidFill>
              </a:rPr>
              <a:t> Швейная машина</a:t>
            </a:r>
          </a:p>
          <a:p>
            <a:pPr lvl="0"/>
            <a:r>
              <a:rPr lang="ru-RU" dirty="0" smtClean="0">
                <a:solidFill>
                  <a:schemeClr val="tx1"/>
                </a:solidFill>
              </a:rPr>
              <a:t> Шаблоны Нитки</a:t>
            </a:r>
          </a:p>
          <a:p>
            <a:pPr lvl="0"/>
            <a:r>
              <a:rPr lang="ru-RU" dirty="0" smtClean="0">
                <a:solidFill>
                  <a:schemeClr val="tx1"/>
                </a:solidFill>
              </a:rPr>
              <a:t> Портновские булавки</a:t>
            </a:r>
          </a:p>
          <a:p>
            <a:pPr lvl="0"/>
            <a:r>
              <a:rPr lang="ru-RU" dirty="0" smtClean="0">
                <a:solidFill>
                  <a:schemeClr val="tx1"/>
                </a:solidFill>
              </a:rPr>
              <a:t> Мел, карандаш </a:t>
            </a:r>
          </a:p>
          <a:p>
            <a:pPr lvl="0"/>
            <a:r>
              <a:rPr lang="ru-RU" dirty="0" smtClean="0">
                <a:solidFill>
                  <a:schemeClr val="tx1"/>
                </a:solidFill>
              </a:rPr>
              <a:t>Бумага для выкройки</a:t>
            </a:r>
          </a:p>
          <a:p>
            <a:pPr lvl="0"/>
            <a:r>
              <a:rPr lang="ru-RU" sz="4600" dirty="0" smtClean="0">
                <a:solidFill>
                  <a:srgbClr val="FF0000"/>
                </a:solidFill>
              </a:rPr>
              <a:t>Для работы я выбрала </a:t>
            </a:r>
            <a:r>
              <a:rPr lang="ru-RU" sz="4600" dirty="0" err="1" smtClean="0">
                <a:solidFill>
                  <a:srgbClr val="FF0000"/>
                </a:solidFill>
              </a:rPr>
              <a:t>красный,корич</a:t>
            </a:r>
            <a:r>
              <a:rPr lang="ru-RU" sz="4600" dirty="0" smtClean="0">
                <a:solidFill>
                  <a:srgbClr val="FF0000"/>
                </a:solidFill>
              </a:rPr>
              <a:t>-</a:t>
            </a:r>
          </a:p>
          <a:p>
            <a:pPr lvl="0"/>
            <a:r>
              <a:rPr lang="ru-RU" sz="4600" dirty="0" err="1" smtClean="0">
                <a:solidFill>
                  <a:srgbClr val="FF0000"/>
                </a:solidFill>
              </a:rPr>
              <a:t>невый</a:t>
            </a:r>
            <a:r>
              <a:rPr lang="ru-RU" sz="4600" dirty="0" smtClean="0">
                <a:solidFill>
                  <a:srgbClr val="FF0000"/>
                </a:solidFill>
              </a:rPr>
              <a:t> и зелёный материал.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  <a:endParaRPr lang="ru-RU" dirty="0"/>
          </a:p>
        </p:txBody>
      </p:sp>
      <p:pic>
        <p:nvPicPr>
          <p:cNvPr id="20482" name="Picture 2" descr="C:\Users\Администратор\Desktop\2012-12-10\2012-12-10 21-32-33_01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2500306"/>
            <a:ext cx="826008" cy="1066800"/>
          </a:xfrm>
          <a:prstGeom prst="rect">
            <a:avLst/>
          </a:prstGeom>
          <a:noFill/>
        </p:spPr>
      </p:pic>
      <p:pic>
        <p:nvPicPr>
          <p:cNvPr id="20483" name="Picture 3" descr="C:\Users\Администратор\Desktop\2012-12-10\2012-12-10 21-41-22_010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809663">
            <a:off x="7355788" y="1693453"/>
            <a:ext cx="1428760" cy="3249824"/>
          </a:xfrm>
          <a:prstGeom prst="rect">
            <a:avLst/>
          </a:prstGeom>
          <a:noFill/>
        </p:spPr>
      </p:pic>
      <p:pic>
        <p:nvPicPr>
          <p:cNvPr id="20484" name="Picture 4" descr="C:\Users\Администратор\Desktop\2012-12-10\2012-12-10 21-42-21_010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3194700">
            <a:off x="316245" y="5235103"/>
            <a:ext cx="1798320" cy="539496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500173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Я ЗА РАБОТОЙ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0" y="1285860"/>
            <a:ext cx="9144000" cy="5210196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Сначала я сделала шаблон, а потом из красной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ткани выкроила основную часть </a:t>
            </a:r>
            <a:r>
              <a:rPr lang="ru-RU" dirty="0" err="1" smtClean="0">
                <a:solidFill>
                  <a:schemeClr val="tx1"/>
                </a:solidFill>
              </a:rPr>
              <a:t>яблока-четыре</a:t>
            </a:r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детали с припусками на швы 0,5 см.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21506" name="Picture 2" descr="C:\Users\Администратор\Desktop\настя катя\SAM_108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214686"/>
            <a:ext cx="2571768" cy="1964545"/>
          </a:xfrm>
          <a:prstGeom prst="rect">
            <a:avLst/>
          </a:prstGeom>
          <a:noFill/>
        </p:spPr>
      </p:pic>
      <p:pic>
        <p:nvPicPr>
          <p:cNvPr id="21507" name="Picture 3" descr="C:\Users\Администратор\Desktop\настя катя\SAM_108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72198" y="3214686"/>
            <a:ext cx="2786082" cy="2064863"/>
          </a:xfrm>
          <a:prstGeom prst="rect">
            <a:avLst/>
          </a:prstGeom>
          <a:noFill/>
        </p:spPr>
      </p:pic>
      <p:pic>
        <p:nvPicPr>
          <p:cNvPr id="21508" name="Picture 4" descr="C:\Users\Администратор\Desktop\настя катя\SAM_108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14678" y="4572008"/>
            <a:ext cx="2571768" cy="1894964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498</TotalTime>
  <Words>422</Words>
  <Application>Microsoft Office PowerPoint</Application>
  <PresentationFormat>Экран (4:3)</PresentationFormat>
  <Paragraphs>90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Творческий мини- проект.</vt:lpstr>
      <vt:lpstr>Цели и задачи</vt:lpstr>
      <vt:lpstr>«Звёздочка обдумывания.»</vt:lpstr>
      <vt:lpstr>Из истории развития игрушки.</vt:lpstr>
      <vt:lpstr>Обоснование возникшей проблемы</vt:lpstr>
      <vt:lpstr>МОДЕЛИ ИГРУШЕК</vt:lpstr>
      <vt:lpstr>Из всех моделей я выбрала модель – яблоко с червячком</vt:lpstr>
      <vt:lpstr>Оборудования, инструменты,материалы.</vt:lpstr>
      <vt:lpstr>Я ЗА РАБОТОЙ</vt:lpstr>
      <vt:lpstr>Потом последовательно сострочила детали друг с другом, оставив отверстие для  выворачивания и набивания изделия.</vt:lpstr>
      <vt:lpstr>Сшила  черенок яблока, червячка,зеленый листочек и  всё пришила к яблоку.</vt:lpstr>
      <vt:lpstr>Вот  мой результат</vt:lpstr>
      <vt:lpstr>Защита проекта</vt:lpstr>
    </vt:vector>
  </TitlesOfParts>
  <Company>DNA Project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Творческий проект</dc:title>
  <dc:creator>DNA7 X86</dc:creator>
  <cp:lastModifiedBy>DNA7 X86</cp:lastModifiedBy>
  <cp:revision>44</cp:revision>
  <dcterms:created xsi:type="dcterms:W3CDTF">2012-12-09T20:58:11Z</dcterms:created>
  <dcterms:modified xsi:type="dcterms:W3CDTF">2012-12-10T21:40:06Z</dcterms:modified>
</cp:coreProperties>
</file>