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03D443-E8A8-488A-9DE0-9F9426CF438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BEEC01D-009E-4CE3-8511-E66590EFB3A7}">
      <dgm:prSet phldrT="[Текст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3200" dirty="0" err="1" smtClean="0"/>
            <a:t>laut</a:t>
          </a:r>
          <a:r>
            <a:rPr lang="en-US" sz="3200" dirty="0" smtClean="0"/>
            <a:t> -  still</a:t>
          </a:r>
          <a:endParaRPr lang="ru-RU" sz="3200" dirty="0" smtClean="0"/>
        </a:p>
        <a:p>
          <a:pPr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dirty="0"/>
        </a:p>
      </dgm:t>
    </dgm:pt>
    <dgm:pt modelId="{AA5D1435-353E-4F9E-A8B9-4C10ED928E6A}" type="parTrans" cxnId="{ED6A748D-EA5E-47AD-B31D-E60DB8EAD250}">
      <dgm:prSet/>
      <dgm:spPr/>
      <dgm:t>
        <a:bodyPr/>
        <a:lstStyle/>
        <a:p>
          <a:endParaRPr lang="ru-RU"/>
        </a:p>
      </dgm:t>
    </dgm:pt>
    <dgm:pt modelId="{6A0D0E35-331B-4690-BE9C-2BCB1E0D5258}" type="sibTrans" cxnId="{ED6A748D-EA5E-47AD-B31D-E60DB8EAD250}">
      <dgm:prSet/>
      <dgm:spPr/>
      <dgm:t>
        <a:bodyPr/>
        <a:lstStyle/>
        <a:p>
          <a:endParaRPr lang="ru-RU"/>
        </a:p>
      </dgm:t>
    </dgm:pt>
    <dgm:pt modelId="{3376C175-556B-4EC6-A310-A66219210F12}">
      <dgm:prSet phldrT="[Текст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2100" dirty="0" smtClean="0"/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US" sz="2100" dirty="0" smtClean="0"/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3200" dirty="0" err="1" smtClean="0"/>
            <a:t>breit</a:t>
          </a:r>
          <a:r>
            <a:rPr lang="en-US" sz="3200" dirty="0" smtClean="0"/>
            <a:t> -</a:t>
          </a:r>
          <a:r>
            <a:rPr lang="en-US" sz="3200" dirty="0" err="1" smtClean="0"/>
            <a:t>schmal</a:t>
          </a:r>
          <a:endParaRPr lang="ru-RU" sz="3200" dirty="0" smtClean="0"/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2100" dirty="0" smtClean="0"/>
            <a:t> </a:t>
          </a:r>
          <a:endParaRPr lang="ru-RU" sz="2100" dirty="0" smtClean="0"/>
        </a:p>
        <a:p>
          <a:pPr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dirty="0"/>
        </a:p>
      </dgm:t>
    </dgm:pt>
    <dgm:pt modelId="{66866108-28FA-438B-9D37-5CBDA99DBC96}" type="parTrans" cxnId="{6CF50EAD-0EBB-487D-B77B-3B5DA7101105}">
      <dgm:prSet/>
      <dgm:spPr/>
      <dgm:t>
        <a:bodyPr/>
        <a:lstStyle/>
        <a:p>
          <a:endParaRPr lang="ru-RU"/>
        </a:p>
      </dgm:t>
    </dgm:pt>
    <dgm:pt modelId="{F94A9F81-7282-4D9A-A0E6-ED9EFCFFED2B}" type="sibTrans" cxnId="{6CF50EAD-0EBB-487D-B77B-3B5DA7101105}">
      <dgm:prSet/>
      <dgm:spPr/>
      <dgm:t>
        <a:bodyPr/>
        <a:lstStyle/>
        <a:p>
          <a:endParaRPr lang="ru-RU"/>
        </a:p>
      </dgm:t>
    </dgm:pt>
    <dgm:pt modelId="{E077A37C-4A68-4124-9BEF-A82565E99617}">
      <dgm:prSet phldrT="[Текст]" custT="1"/>
      <dgm:spPr/>
      <dgm:t>
        <a:bodyPr/>
        <a:lstStyle/>
        <a:p>
          <a:pPr algn="ctr"/>
          <a:r>
            <a:rPr lang="en-US" sz="3200" dirty="0" err="1" smtClean="0"/>
            <a:t>lang</a:t>
          </a:r>
          <a:r>
            <a:rPr lang="en-US" sz="3200" dirty="0" smtClean="0"/>
            <a:t> - </a:t>
          </a:r>
          <a:r>
            <a:rPr lang="en-US" sz="3200" dirty="0" err="1" smtClean="0"/>
            <a:t>kurz</a:t>
          </a:r>
          <a:r>
            <a:rPr lang="en-US" sz="3200" dirty="0" smtClean="0"/>
            <a:t> </a:t>
          </a:r>
          <a:endParaRPr lang="ru-RU" sz="3200" dirty="0"/>
        </a:p>
      </dgm:t>
    </dgm:pt>
    <dgm:pt modelId="{F058F650-C553-40F7-A5C3-C975120D7ECF}" type="parTrans" cxnId="{5099E2DF-C60B-48DC-A513-D8F7D72869B5}">
      <dgm:prSet/>
      <dgm:spPr/>
      <dgm:t>
        <a:bodyPr/>
        <a:lstStyle/>
        <a:p>
          <a:endParaRPr lang="ru-RU"/>
        </a:p>
      </dgm:t>
    </dgm:pt>
    <dgm:pt modelId="{E0052AF3-349E-4671-A0E7-9B144EE732CE}" type="sibTrans" cxnId="{5099E2DF-C60B-48DC-A513-D8F7D72869B5}">
      <dgm:prSet/>
      <dgm:spPr/>
      <dgm:t>
        <a:bodyPr/>
        <a:lstStyle/>
        <a:p>
          <a:endParaRPr lang="ru-RU"/>
        </a:p>
      </dgm:t>
    </dgm:pt>
    <dgm:pt modelId="{2590EB64-1DBA-460B-A3AC-392F9879B629}">
      <dgm:prSet phldrT="[Текст]" custT="1"/>
      <dgm:spPr/>
      <dgm:t>
        <a:bodyPr/>
        <a:lstStyle/>
        <a:p>
          <a:pPr algn="ctr"/>
          <a:r>
            <a:rPr lang="en-US" sz="3200" dirty="0" err="1" smtClean="0"/>
            <a:t>sauber</a:t>
          </a:r>
          <a:r>
            <a:rPr lang="en-US" sz="3200" dirty="0" smtClean="0"/>
            <a:t> - </a:t>
          </a:r>
          <a:r>
            <a:rPr lang="en-US" sz="3200" dirty="0" err="1" smtClean="0"/>
            <a:t>schmutzig</a:t>
          </a:r>
          <a:endParaRPr lang="ru-RU" sz="3200" dirty="0"/>
        </a:p>
      </dgm:t>
    </dgm:pt>
    <dgm:pt modelId="{80A47DD2-189C-4C31-B6E9-5AF1C78DBA75}" type="parTrans" cxnId="{50AF2138-5CE4-45EA-9D2A-5CEFE7BD8AF7}">
      <dgm:prSet/>
      <dgm:spPr/>
      <dgm:t>
        <a:bodyPr/>
        <a:lstStyle/>
        <a:p>
          <a:endParaRPr lang="ru-RU"/>
        </a:p>
      </dgm:t>
    </dgm:pt>
    <dgm:pt modelId="{2210D8AD-AC1B-441B-B244-427E97C97482}" type="sibTrans" cxnId="{50AF2138-5CE4-45EA-9D2A-5CEFE7BD8AF7}">
      <dgm:prSet/>
      <dgm:spPr/>
      <dgm:t>
        <a:bodyPr/>
        <a:lstStyle/>
        <a:p>
          <a:endParaRPr lang="ru-RU"/>
        </a:p>
      </dgm:t>
    </dgm:pt>
    <dgm:pt modelId="{1A19F605-2641-44F0-B544-A96A7E5880AA}">
      <dgm:prSet phldrT="[Текст]" custT="1"/>
      <dgm:spPr/>
      <dgm:t>
        <a:bodyPr/>
        <a:lstStyle/>
        <a:p>
          <a:pPr algn="ctr"/>
          <a:r>
            <a:rPr lang="en-US" sz="3200" dirty="0" err="1" smtClean="0"/>
            <a:t>sch</a:t>
          </a:r>
          <a:r>
            <a:rPr lang="de-DE" sz="3200" dirty="0" smtClean="0"/>
            <a:t>ö</a:t>
          </a:r>
          <a:r>
            <a:rPr lang="en-US" sz="3200" dirty="0" smtClean="0"/>
            <a:t>n – </a:t>
          </a:r>
          <a:r>
            <a:rPr lang="en-US" sz="3200" dirty="0" err="1" smtClean="0"/>
            <a:t>nicht</a:t>
          </a:r>
          <a:r>
            <a:rPr lang="en-US" sz="3200" dirty="0" smtClean="0"/>
            <a:t> </a:t>
          </a:r>
          <a:r>
            <a:rPr lang="en-US" sz="3200" dirty="0" err="1" smtClean="0"/>
            <a:t>sch</a:t>
          </a:r>
          <a:r>
            <a:rPr lang="de-DE" sz="3200" dirty="0" smtClean="0"/>
            <a:t>ö</a:t>
          </a:r>
          <a:r>
            <a:rPr lang="en-US" sz="3200" dirty="0" smtClean="0"/>
            <a:t>n</a:t>
          </a:r>
          <a:endParaRPr lang="ru-RU" sz="3200" dirty="0"/>
        </a:p>
      </dgm:t>
    </dgm:pt>
    <dgm:pt modelId="{55736A69-CF21-4335-999F-E059865EA09D}" type="parTrans" cxnId="{575D2235-D8F9-463A-93DC-2981792D0880}">
      <dgm:prSet/>
      <dgm:spPr/>
      <dgm:t>
        <a:bodyPr/>
        <a:lstStyle/>
        <a:p>
          <a:endParaRPr lang="ru-RU"/>
        </a:p>
      </dgm:t>
    </dgm:pt>
    <dgm:pt modelId="{40933748-9B78-4FDB-B35C-3956678022B9}" type="sibTrans" cxnId="{575D2235-D8F9-463A-93DC-2981792D0880}">
      <dgm:prSet/>
      <dgm:spPr/>
      <dgm:t>
        <a:bodyPr/>
        <a:lstStyle/>
        <a:p>
          <a:endParaRPr lang="ru-RU"/>
        </a:p>
      </dgm:t>
    </dgm:pt>
    <dgm:pt modelId="{8663EAAA-BE47-4F12-8DFE-ACFCD34C2AA9}" type="pres">
      <dgm:prSet presAssocID="{7103D443-E8A8-488A-9DE0-9F9426CF438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5BE7D4B-A9DE-457F-A1D4-73F7D701388A}" type="pres">
      <dgm:prSet presAssocID="{7BEEC01D-009E-4CE3-8511-E66590EFB3A7}" presName="parentLin" presStyleCnt="0"/>
      <dgm:spPr/>
    </dgm:pt>
    <dgm:pt modelId="{0354F226-92DB-49B0-A125-04503D3F4A76}" type="pres">
      <dgm:prSet presAssocID="{7BEEC01D-009E-4CE3-8511-E66590EFB3A7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DCF9AF10-CF04-4AE2-8813-21CCA71FF06C}" type="pres">
      <dgm:prSet presAssocID="{7BEEC01D-009E-4CE3-8511-E66590EFB3A7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88A66C-A9F3-4FE1-9A7A-0FC939EAC56A}" type="pres">
      <dgm:prSet presAssocID="{7BEEC01D-009E-4CE3-8511-E66590EFB3A7}" presName="negativeSpace" presStyleCnt="0"/>
      <dgm:spPr/>
    </dgm:pt>
    <dgm:pt modelId="{90BC00C6-F760-4065-9640-7E18B9DA206C}" type="pres">
      <dgm:prSet presAssocID="{7BEEC01D-009E-4CE3-8511-E66590EFB3A7}" presName="childText" presStyleLbl="conFgAcc1" presStyleIdx="0" presStyleCnt="5">
        <dgm:presLayoutVars>
          <dgm:bulletEnabled val="1"/>
        </dgm:presLayoutVars>
      </dgm:prSet>
      <dgm:spPr/>
    </dgm:pt>
    <dgm:pt modelId="{A2D243AB-0EF3-49A9-9BF4-E58887EEB337}" type="pres">
      <dgm:prSet presAssocID="{6A0D0E35-331B-4690-BE9C-2BCB1E0D5258}" presName="spaceBetweenRectangles" presStyleCnt="0"/>
      <dgm:spPr/>
    </dgm:pt>
    <dgm:pt modelId="{070C328E-E7DD-4D8A-9CD5-4051125EBEBA}" type="pres">
      <dgm:prSet presAssocID="{3376C175-556B-4EC6-A310-A66219210F12}" presName="parentLin" presStyleCnt="0"/>
      <dgm:spPr/>
    </dgm:pt>
    <dgm:pt modelId="{D850CA40-4703-414A-B13B-D26E97EB9BE4}" type="pres">
      <dgm:prSet presAssocID="{3376C175-556B-4EC6-A310-A66219210F12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5E679DEF-9251-4A4E-8382-5AF591A0B727}" type="pres">
      <dgm:prSet presAssocID="{3376C175-556B-4EC6-A310-A66219210F12}" presName="parentText" presStyleLbl="node1" presStyleIdx="1" presStyleCnt="5" custScaleY="10427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A465C0-C69E-4A7B-B464-CBE4941A0105}" type="pres">
      <dgm:prSet presAssocID="{3376C175-556B-4EC6-A310-A66219210F12}" presName="negativeSpace" presStyleCnt="0"/>
      <dgm:spPr/>
    </dgm:pt>
    <dgm:pt modelId="{B03ECCC3-24F8-4195-B146-1CD5599DC39A}" type="pres">
      <dgm:prSet presAssocID="{3376C175-556B-4EC6-A310-A66219210F12}" presName="childText" presStyleLbl="conFgAcc1" presStyleIdx="1" presStyleCnt="5">
        <dgm:presLayoutVars>
          <dgm:bulletEnabled val="1"/>
        </dgm:presLayoutVars>
      </dgm:prSet>
      <dgm:spPr/>
    </dgm:pt>
    <dgm:pt modelId="{E9786C6C-1B84-4FBB-83C1-468F9985C916}" type="pres">
      <dgm:prSet presAssocID="{F94A9F81-7282-4D9A-A0E6-ED9EFCFFED2B}" presName="spaceBetweenRectangles" presStyleCnt="0"/>
      <dgm:spPr/>
    </dgm:pt>
    <dgm:pt modelId="{6FFAAE26-F593-4CB3-B149-FA98C32C5B1F}" type="pres">
      <dgm:prSet presAssocID="{E077A37C-4A68-4124-9BEF-A82565E99617}" presName="parentLin" presStyleCnt="0"/>
      <dgm:spPr/>
    </dgm:pt>
    <dgm:pt modelId="{D8EFA16A-BF4A-445C-A555-A2DA7D79DE84}" type="pres">
      <dgm:prSet presAssocID="{E077A37C-4A68-4124-9BEF-A82565E99617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C10D80F7-3717-4BBC-B13D-B1F4C458CC33}" type="pres">
      <dgm:prSet presAssocID="{E077A37C-4A68-4124-9BEF-A82565E99617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F05F2F-10E3-458D-B30B-2A3CB25A68B7}" type="pres">
      <dgm:prSet presAssocID="{E077A37C-4A68-4124-9BEF-A82565E99617}" presName="negativeSpace" presStyleCnt="0"/>
      <dgm:spPr/>
    </dgm:pt>
    <dgm:pt modelId="{444FF5B1-E50F-4736-8126-5857D4131BAC}" type="pres">
      <dgm:prSet presAssocID="{E077A37C-4A68-4124-9BEF-A82565E99617}" presName="childText" presStyleLbl="conFgAcc1" presStyleIdx="2" presStyleCnt="5">
        <dgm:presLayoutVars>
          <dgm:bulletEnabled val="1"/>
        </dgm:presLayoutVars>
      </dgm:prSet>
      <dgm:spPr/>
    </dgm:pt>
    <dgm:pt modelId="{8AFD4690-C21C-4F12-A6B5-9283DD37B342}" type="pres">
      <dgm:prSet presAssocID="{E0052AF3-349E-4671-A0E7-9B144EE732CE}" presName="spaceBetweenRectangles" presStyleCnt="0"/>
      <dgm:spPr/>
    </dgm:pt>
    <dgm:pt modelId="{64514CE6-51C2-491A-8C30-F998AD01038D}" type="pres">
      <dgm:prSet presAssocID="{2590EB64-1DBA-460B-A3AC-392F9879B629}" presName="parentLin" presStyleCnt="0"/>
      <dgm:spPr/>
    </dgm:pt>
    <dgm:pt modelId="{89EBD64B-E537-44DB-8601-B4F363B14F92}" type="pres">
      <dgm:prSet presAssocID="{2590EB64-1DBA-460B-A3AC-392F9879B629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32B56DC0-6EA3-47F7-942D-728F32846F34}" type="pres">
      <dgm:prSet presAssocID="{2590EB64-1DBA-460B-A3AC-392F9879B629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9D5CAE-51A2-4B1B-AF74-57E212272A97}" type="pres">
      <dgm:prSet presAssocID="{2590EB64-1DBA-460B-A3AC-392F9879B629}" presName="negativeSpace" presStyleCnt="0"/>
      <dgm:spPr/>
    </dgm:pt>
    <dgm:pt modelId="{A9711100-1520-4AA9-ACC3-5F02A41EAB15}" type="pres">
      <dgm:prSet presAssocID="{2590EB64-1DBA-460B-A3AC-392F9879B629}" presName="childText" presStyleLbl="conFgAcc1" presStyleIdx="3" presStyleCnt="5">
        <dgm:presLayoutVars>
          <dgm:bulletEnabled val="1"/>
        </dgm:presLayoutVars>
      </dgm:prSet>
      <dgm:spPr/>
    </dgm:pt>
    <dgm:pt modelId="{319D8EEB-92E3-4DF1-B1EA-4B2B795EEFD1}" type="pres">
      <dgm:prSet presAssocID="{2210D8AD-AC1B-441B-B244-427E97C97482}" presName="spaceBetweenRectangles" presStyleCnt="0"/>
      <dgm:spPr/>
    </dgm:pt>
    <dgm:pt modelId="{C89BFFF9-2168-4AF9-AC7E-A6A57D38A284}" type="pres">
      <dgm:prSet presAssocID="{1A19F605-2641-44F0-B544-A96A7E5880AA}" presName="parentLin" presStyleCnt="0"/>
      <dgm:spPr/>
    </dgm:pt>
    <dgm:pt modelId="{3B7C0B60-C10B-4C5F-AC05-4B770ACEDE26}" type="pres">
      <dgm:prSet presAssocID="{1A19F605-2641-44F0-B544-A96A7E5880AA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756F3953-11E8-4130-9D56-89479167DEC3}" type="pres">
      <dgm:prSet presAssocID="{1A19F605-2641-44F0-B544-A96A7E5880AA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0547AD-8830-48BB-91C7-E9E0391A148E}" type="pres">
      <dgm:prSet presAssocID="{1A19F605-2641-44F0-B544-A96A7E5880AA}" presName="negativeSpace" presStyleCnt="0"/>
      <dgm:spPr/>
    </dgm:pt>
    <dgm:pt modelId="{036FE5E6-423B-46D4-8B34-658F9A64B2B2}" type="pres">
      <dgm:prSet presAssocID="{1A19F605-2641-44F0-B544-A96A7E5880AA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5CAE89FF-AAF7-4046-82D1-7A5A6E79CAE1}" type="presOf" srcId="{1A19F605-2641-44F0-B544-A96A7E5880AA}" destId="{756F3953-11E8-4130-9D56-89479167DEC3}" srcOrd="1" destOrd="0" presId="urn:microsoft.com/office/officeart/2005/8/layout/list1"/>
    <dgm:cxn modelId="{50AF2138-5CE4-45EA-9D2A-5CEFE7BD8AF7}" srcId="{7103D443-E8A8-488A-9DE0-9F9426CF4388}" destId="{2590EB64-1DBA-460B-A3AC-392F9879B629}" srcOrd="3" destOrd="0" parTransId="{80A47DD2-189C-4C31-B6E9-5AF1C78DBA75}" sibTransId="{2210D8AD-AC1B-441B-B244-427E97C97482}"/>
    <dgm:cxn modelId="{5099E2DF-C60B-48DC-A513-D8F7D72869B5}" srcId="{7103D443-E8A8-488A-9DE0-9F9426CF4388}" destId="{E077A37C-4A68-4124-9BEF-A82565E99617}" srcOrd="2" destOrd="0" parTransId="{F058F650-C553-40F7-A5C3-C975120D7ECF}" sibTransId="{E0052AF3-349E-4671-A0E7-9B144EE732CE}"/>
    <dgm:cxn modelId="{E7FEB5A1-0639-48EC-B1DF-D9E62AF8A500}" type="presOf" srcId="{E077A37C-4A68-4124-9BEF-A82565E99617}" destId="{D8EFA16A-BF4A-445C-A555-A2DA7D79DE84}" srcOrd="0" destOrd="0" presId="urn:microsoft.com/office/officeart/2005/8/layout/list1"/>
    <dgm:cxn modelId="{F0015F6B-480F-498E-8574-68049DBED3D7}" type="presOf" srcId="{1A19F605-2641-44F0-B544-A96A7E5880AA}" destId="{3B7C0B60-C10B-4C5F-AC05-4B770ACEDE26}" srcOrd="0" destOrd="0" presId="urn:microsoft.com/office/officeart/2005/8/layout/list1"/>
    <dgm:cxn modelId="{99AE485E-EB22-4B27-A8CC-0E50C18831F4}" type="presOf" srcId="{7BEEC01D-009E-4CE3-8511-E66590EFB3A7}" destId="{DCF9AF10-CF04-4AE2-8813-21CCA71FF06C}" srcOrd="1" destOrd="0" presId="urn:microsoft.com/office/officeart/2005/8/layout/list1"/>
    <dgm:cxn modelId="{7805D070-6D46-446D-B3D8-9B87D783A8C5}" type="presOf" srcId="{2590EB64-1DBA-460B-A3AC-392F9879B629}" destId="{32B56DC0-6EA3-47F7-942D-728F32846F34}" srcOrd="1" destOrd="0" presId="urn:microsoft.com/office/officeart/2005/8/layout/list1"/>
    <dgm:cxn modelId="{575D2235-D8F9-463A-93DC-2981792D0880}" srcId="{7103D443-E8A8-488A-9DE0-9F9426CF4388}" destId="{1A19F605-2641-44F0-B544-A96A7E5880AA}" srcOrd="4" destOrd="0" parTransId="{55736A69-CF21-4335-999F-E059865EA09D}" sibTransId="{40933748-9B78-4FDB-B35C-3956678022B9}"/>
    <dgm:cxn modelId="{58000017-3090-4FC9-ABA4-ADC4A72DA57E}" type="presOf" srcId="{3376C175-556B-4EC6-A310-A66219210F12}" destId="{5E679DEF-9251-4A4E-8382-5AF591A0B727}" srcOrd="1" destOrd="0" presId="urn:microsoft.com/office/officeart/2005/8/layout/list1"/>
    <dgm:cxn modelId="{5E27133C-04EA-4F45-ACA2-DED679B5E037}" type="presOf" srcId="{7103D443-E8A8-488A-9DE0-9F9426CF4388}" destId="{8663EAAA-BE47-4F12-8DFE-ACFCD34C2AA9}" srcOrd="0" destOrd="0" presId="urn:microsoft.com/office/officeart/2005/8/layout/list1"/>
    <dgm:cxn modelId="{6CF50EAD-0EBB-487D-B77B-3B5DA7101105}" srcId="{7103D443-E8A8-488A-9DE0-9F9426CF4388}" destId="{3376C175-556B-4EC6-A310-A66219210F12}" srcOrd="1" destOrd="0" parTransId="{66866108-28FA-438B-9D37-5CBDA99DBC96}" sibTransId="{F94A9F81-7282-4D9A-A0E6-ED9EFCFFED2B}"/>
    <dgm:cxn modelId="{EB2A3B28-2CBA-4368-90FA-87D17D337B54}" type="presOf" srcId="{3376C175-556B-4EC6-A310-A66219210F12}" destId="{D850CA40-4703-414A-B13B-D26E97EB9BE4}" srcOrd="0" destOrd="0" presId="urn:microsoft.com/office/officeart/2005/8/layout/list1"/>
    <dgm:cxn modelId="{F01C3652-C39B-4F61-BFE8-0197BACB75B1}" type="presOf" srcId="{E077A37C-4A68-4124-9BEF-A82565E99617}" destId="{C10D80F7-3717-4BBC-B13D-B1F4C458CC33}" srcOrd="1" destOrd="0" presId="urn:microsoft.com/office/officeart/2005/8/layout/list1"/>
    <dgm:cxn modelId="{ECD22ED4-5158-4955-98B7-51878C53DB69}" type="presOf" srcId="{7BEEC01D-009E-4CE3-8511-E66590EFB3A7}" destId="{0354F226-92DB-49B0-A125-04503D3F4A76}" srcOrd="0" destOrd="0" presId="urn:microsoft.com/office/officeart/2005/8/layout/list1"/>
    <dgm:cxn modelId="{ED6A748D-EA5E-47AD-B31D-E60DB8EAD250}" srcId="{7103D443-E8A8-488A-9DE0-9F9426CF4388}" destId="{7BEEC01D-009E-4CE3-8511-E66590EFB3A7}" srcOrd="0" destOrd="0" parTransId="{AA5D1435-353E-4F9E-A8B9-4C10ED928E6A}" sibTransId="{6A0D0E35-331B-4690-BE9C-2BCB1E0D5258}"/>
    <dgm:cxn modelId="{D33A9A8D-62CE-45CD-9D97-F3CA556FE0BD}" type="presOf" srcId="{2590EB64-1DBA-460B-A3AC-392F9879B629}" destId="{89EBD64B-E537-44DB-8601-B4F363B14F92}" srcOrd="0" destOrd="0" presId="urn:microsoft.com/office/officeart/2005/8/layout/list1"/>
    <dgm:cxn modelId="{9F8606EE-DCE7-4CA8-BBFF-6AAEA4BD7CD1}" type="presParOf" srcId="{8663EAAA-BE47-4F12-8DFE-ACFCD34C2AA9}" destId="{A5BE7D4B-A9DE-457F-A1D4-73F7D701388A}" srcOrd="0" destOrd="0" presId="urn:microsoft.com/office/officeart/2005/8/layout/list1"/>
    <dgm:cxn modelId="{6F1C38D4-07D6-416D-8CC0-FC20DD3F3794}" type="presParOf" srcId="{A5BE7D4B-A9DE-457F-A1D4-73F7D701388A}" destId="{0354F226-92DB-49B0-A125-04503D3F4A76}" srcOrd="0" destOrd="0" presId="urn:microsoft.com/office/officeart/2005/8/layout/list1"/>
    <dgm:cxn modelId="{4FFDC506-DAE0-4CA7-9B8F-273AA7E645E7}" type="presParOf" srcId="{A5BE7D4B-A9DE-457F-A1D4-73F7D701388A}" destId="{DCF9AF10-CF04-4AE2-8813-21CCA71FF06C}" srcOrd="1" destOrd="0" presId="urn:microsoft.com/office/officeart/2005/8/layout/list1"/>
    <dgm:cxn modelId="{EC176E5F-C765-43CF-9CFD-337A105E4FA0}" type="presParOf" srcId="{8663EAAA-BE47-4F12-8DFE-ACFCD34C2AA9}" destId="{FE88A66C-A9F3-4FE1-9A7A-0FC939EAC56A}" srcOrd="1" destOrd="0" presId="urn:microsoft.com/office/officeart/2005/8/layout/list1"/>
    <dgm:cxn modelId="{2822A8E1-A21E-4D34-95AB-54DEECB5B6C8}" type="presParOf" srcId="{8663EAAA-BE47-4F12-8DFE-ACFCD34C2AA9}" destId="{90BC00C6-F760-4065-9640-7E18B9DA206C}" srcOrd="2" destOrd="0" presId="urn:microsoft.com/office/officeart/2005/8/layout/list1"/>
    <dgm:cxn modelId="{31ED7E8F-74F7-4761-9D3F-EEE699BE83CB}" type="presParOf" srcId="{8663EAAA-BE47-4F12-8DFE-ACFCD34C2AA9}" destId="{A2D243AB-0EF3-49A9-9BF4-E58887EEB337}" srcOrd="3" destOrd="0" presId="urn:microsoft.com/office/officeart/2005/8/layout/list1"/>
    <dgm:cxn modelId="{3829BEAA-BE1A-4961-A003-8F0FA9385969}" type="presParOf" srcId="{8663EAAA-BE47-4F12-8DFE-ACFCD34C2AA9}" destId="{070C328E-E7DD-4D8A-9CD5-4051125EBEBA}" srcOrd="4" destOrd="0" presId="urn:microsoft.com/office/officeart/2005/8/layout/list1"/>
    <dgm:cxn modelId="{1ABB6BE9-5DF2-4E08-8BAB-7A3406486F0F}" type="presParOf" srcId="{070C328E-E7DD-4D8A-9CD5-4051125EBEBA}" destId="{D850CA40-4703-414A-B13B-D26E97EB9BE4}" srcOrd="0" destOrd="0" presId="urn:microsoft.com/office/officeart/2005/8/layout/list1"/>
    <dgm:cxn modelId="{8BE31595-3868-4829-842B-9532147A8754}" type="presParOf" srcId="{070C328E-E7DD-4D8A-9CD5-4051125EBEBA}" destId="{5E679DEF-9251-4A4E-8382-5AF591A0B727}" srcOrd="1" destOrd="0" presId="urn:microsoft.com/office/officeart/2005/8/layout/list1"/>
    <dgm:cxn modelId="{D804AFB0-34D1-480C-BF0C-3698B30FA57D}" type="presParOf" srcId="{8663EAAA-BE47-4F12-8DFE-ACFCD34C2AA9}" destId="{BAA465C0-C69E-4A7B-B464-CBE4941A0105}" srcOrd="5" destOrd="0" presId="urn:microsoft.com/office/officeart/2005/8/layout/list1"/>
    <dgm:cxn modelId="{32B1E66A-59F3-4D74-ADD3-94FC7AB63F19}" type="presParOf" srcId="{8663EAAA-BE47-4F12-8DFE-ACFCD34C2AA9}" destId="{B03ECCC3-24F8-4195-B146-1CD5599DC39A}" srcOrd="6" destOrd="0" presId="urn:microsoft.com/office/officeart/2005/8/layout/list1"/>
    <dgm:cxn modelId="{24854C64-5467-47C8-8EAB-F607DAE36ED1}" type="presParOf" srcId="{8663EAAA-BE47-4F12-8DFE-ACFCD34C2AA9}" destId="{E9786C6C-1B84-4FBB-83C1-468F9985C916}" srcOrd="7" destOrd="0" presId="urn:microsoft.com/office/officeart/2005/8/layout/list1"/>
    <dgm:cxn modelId="{2248793E-68F6-4353-A702-C85645DB82B2}" type="presParOf" srcId="{8663EAAA-BE47-4F12-8DFE-ACFCD34C2AA9}" destId="{6FFAAE26-F593-4CB3-B149-FA98C32C5B1F}" srcOrd="8" destOrd="0" presId="urn:microsoft.com/office/officeart/2005/8/layout/list1"/>
    <dgm:cxn modelId="{AFC6E8BD-1D65-4FC8-B9AB-59ECE36C790F}" type="presParOf" srcId="{6FFAAE26-F593-4CB3-B149-FA98C32C5B1F}" destId="{D8EFA16A-BF4A-445C-A555-A2DA7D79DE84}" srcOrd="0" destOrd="0" presId="urn:microsoft.com/office/officeart/2005/8/layout/list1"/>
    <dgm:cxn modelId="{FB8BF414-B993-4BD6-858E-A163492A0D38}" type="presParOf" srcId="{6FFAAE26-F593-4CB3-B149-FA98C32C5B1F}" destId="{C10D80F7-3717-4BBC-B13D-B1F4C458CC33}" srcOrd="1" destOrd="0" presId="urn:microsoft.com/office/officeart/2005/8/layout/list1"/>
    <dgm:cxn modelId="{0874FABC-E27D-47E4-BADA-DACB28D3B4AC}" type="presParOf" srcId="{8663EAAA-BE47-4F12-8DFE-ACFCD34C2AA9}" destId="{D5F05F2F-10E3-458D-B30B-2A3CB25A68B7}" srcOrd="9" destOrd="0" presId="urn:microsoft.com/office/officeart/2005/8/layout/list1"/>
    <dgm:cxn modelId="{67B0F276-95EB-40D1-A270-04A8A6C6D10F}" type="presParOf" srcId="{8663EAAA-BE47-4F12-8DFE-ACFCD34C2AA9}" destId="{444FF5B1-E50F-4736-8126-5857D4131BAC}" srcOrd="10" destOrd="0" presId="urn:microsoft.com/office/officeart/2005/8/layout/list1"/>
    <dgm:cxn modelId="{C93A3A54-9ED3-46C2-8E7E-81CD1F6797F0}" type="presParOf" srcId="{8663EAAA-BE47-4F12-8DFE-ACFCD34C2AA9}" destId="{8AFD4690-C21C-4F12-A6B5-9283DD37B342}" srcOrd="11" destOrd="0" presId="urn:microsoft.com/office/officeart/2005/8/layout/list1"/>
    <dgm:cxn modelId="{B5FACD11-36A8-45A1-A7F2-BE62C363274D}" type="presParOf" srcId="{8663EAAA-BE47-4F12-8DFE-ACFCD34C2AA9}" destId="{64514CE6-51C2-491A-8C30-F998AD01038D}" srcOrd="12" destOrd="0" presId="urn:microsoft.com/office/officeart/2005/8/layout/list1"/>
    <dgm:cxn modelId="{161035D1-7B82-4B4E-B66B-B431938472F2}" type="presParOf" srcId="{64514CE6-51C2-491A-8C30-F998AD01038D}" destId="{89EBD64B-E537-44DB-8601-B4F363B14F92}" srcOrd="0" destOrd="0" presId="urn:microsoft.com/office/officeart/2005/8/layout/list1"/>
    <dgm:cxn modelId="{04BEEAC6-7A38-4F76-B364-22C09A9E4524}" type="presParOf" srcId="{64514CE6-51C2-491A-8C30-F998AD01038D}" destId="{32B56DC0-6EA3-47F7-942D-728F32846F34}" srcOrd="1" destOrd="0" presId="urn:microsoft.com/office/officeart/2005/8/layout/list1"/>
    <dgm:cxn modelId="{DF3A11E4-5735-45FB-88DA-D1F4FECDCF36}" type="presParOf" srcId="{8663EAAA-BE47-4F12-8DFE-ACFCD34C2AA9}" destId="{1A9D5CAE-51A2-4B1B-AF74-57E212272A97}" srcOrd="13" destOrd="0" presId="urn:microsoft.com/office/officeart/2005/8/layout/list1"/>
    <dgm:cxn modelId="{21539D2E-E528-4214-888F-9E584F0F5882}" type="presParOf" srcId="{8663EAAA-BE47-4F12-8DFE-ACFCD34C2AA9}" destId="{A9711100-1520-4AA9-ACC3-5F02A41EAB15}" srcOrd="14" destOrd="0" presId="urn:microsoft.com/office/officeart/2005/8/layout/list1"/>
    <dgm:cxn modelId="{35999D4B-CA2A-42A2-B52A-26450E74A3A2}" type="presParOf" srcId="{8663EAAA-BE47-4F12-8DFE-ACFCD34C2AA9}" destId="{319D8EEB-92E3-4DF1-B1EA-4B2B795EEFD1}" srcOrd="15" destOrd="0" presId="urn:microsoft.com/office/officeart/2005/8/layout/list1"/>
    <dgm:cxn modelId="{2B34F0FF-4FD9-4E07-B4D6-951D90656E57}" type="presParOf" srcId="{8663EAAA-BE47-4F12-8DFE-ACFCD34C2AA9}" destId="{C89BFFF9-2168-4AF9-AC7E-A6A57D38A284}" srcOrd="16" destOrd="0" presId="urn:microsoft.com/office/officeart/2005/8/layout/list1"/>
    <dgm:cxn modelId="{EBD30AF4-64F2-4ED5-B527-E1F739B9D572}" type="presParOf" srcId="{C89BFFF9-2168-4AF9-AC7E-A6A57D38A284}" destId="{3B7C0B60-C10B-4C5F-AC05-4B770ACEDE26}" srcOrd="0" destOrd="0" presId="urn:microsoft.com/office/officeart/2005/8/layout/list1"/>
    <dgm:cxn modelId="{D6B6E92F-8431-4094-B799-5D7CE0C8E89B}" type="presParOf" srcId="{C89BFFF9-2168-4AF9-AC7E-A6A57D38A284}" destId="{756F3953-11E8-4130-9D56-89479167DEC3}" srcOrd="1" destOrd="0" presId="urn:microsoft.com/office/officeart/2005/8/layout/list1"/>
    <dgm:cxn modelId="{17E53FB4-495D-4399-8A93-D3A96BF05C05}" type="presParOf" srcId="{8663EAAA-BE47-4F12-8DFE-ACFCD34C2AA9}" destId="{890547AD-8830-48BB-91C7-E9E0391A148E}" srcOrd="17" destOrd="0" presId="urn:microsoft.com/office/officeart/2005/8/layout/list1"/>
    <dgm:cxn modelId="{CA0ED238-55B7-4D06-AF6E-29F070A866C1}" type="presParOf" srcId="{8663EAAA-BE47-4F12-8DFE-ACFCD34C2AA9}" destId="{036FE5E6-423B-46D4-8B34-658F9A64B2B2}" srcOrd="18" destOrd="0" presId="urn:microsoft.com/office/officeart/2005/8/layout/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ED4330F-0793-41A1-9763-E2F67A4AA7C8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6CC5C6E-676D-4F64-B9F9-A5095E4694D0}">
      <dgm:prSet phldrT="[Текст]" custT="1"/>
      <dgm:spPr/>
      <dgm:t>
        <a:bodyPr/>
        <a:lstStyle/>
        <a:p>
          <a:pPr algn="ctr"/>
          <a:r>
            <a:rPr lang="en-US" sz="3600" dirty="0" smtClean="0"/>
            <a:t>stark</a:t>
          </a:r>
          <a:endParaRPr lang="ru-RU" sz="3600" dirty="0"/>
        </a:p>
      </dgm:t>
    </dgm:pt>
    <dgm:pt modelId="{06328BFD-400A-484A-80FA-FD1E241E9860}" type="parTrans" cxnId="{1D5B8249-3202-4225-BEE6-AE2F1651E212}">
      <dgm:prSet/>
      <dgm:spPr/>
      <dgm:t>
        <a:bodyPr/>
        <a:lstStyle/>
        <a:p>
          <a:endParaRPr lang="ru-RU"/>
        </a:p>
      </dgm:t>
    </dgm:pt>
    <dgm:pt modelId="{3C121C54-7322-4466-8E84-AFF263CA985B}" type="sibTrans" cxnId="{1D5B8249-3202-4225-BEE6-AE2F1651E212}">
      <dgm:prSet/>
      <dgm:spPr/>
      <dgm:t>
        <a:bodyPr/>
        <a:lstStyle/>
        <a:p>
          <a:endParaRPr lang="ru-RU"/>
        </a:p>
      </dgm:t>
    </dgm:pt>
    <dgm:pt modelId="{A530B5CD-4421-4D6B-BF3E-353C30D6BF64}">
      <dgm:prSet phldrT="[Текст]" custT="1"/>
      <dgm:spPr/>
      <dgm:t>
        <a:bodyPr/>
        <a:lstStyle/>
        <a:p>
          <a:r>
            <a:rPr lang="en-US" sz="3600" dirty="0" err="1" smtClean="0"/>
            <a:t>nicht</a:t>
          </a:r>
          <a:r>
            <a:rPr lang="en-US" sz="3600" dirty="0" smtClean="0"/>
            <a:t> </a:t>
          </a:r>
          <a:r>
            <a:rPr lang="en-US" sz="3600" dirty="0" err="1" smtClean="0"/>
            <a:t>besonders</a:t>
          </a:r>
          <a:r>
            <a:rPr lang="en-US" sz="3600" dirty="0" smtClean="0"/>
            <a:t> stark</a:t>
          </a:r>
          <a:endParaRPr lang="ru-RU" sz="3600" dirty="0"/>
        </a:p>
      </dgm:t>
    </dgm:pt>
    <dgm:pt modelId="{114574A6-D1D9-4FFE-AE38-1B2B114DB080}" type="parTrans" cxnId="{14293AAA-D37C-43C2-BB13-1B68D47C52F1}">
      <dgm:prSet/>
      <dgm:spPr/>
      <dgm:t>
        <a:bodyPr/>
        <a:lstStyle/>
        <a:p>
          <a:endParaRPr lang="ru-RU"/>
        </a:p>
      </dgm:t>
    </dgm:pt>
    <dgm:pt modelId="{F9E2C723-EF01-4203-86A8-C8C6F0DBB364}" type="sibTrans" cxnId="{14293AAA-D37C-43C2-BB13-1B68D47C52F1}">
      <dgm:prSet/>
      <dgm:spPr/>
      <dgm:t>
        <a:bodyPr/>
        <a:lstStyle/>
        <a:p>
          <a:endParaRPr lang="ru-RU"/>
        </a:p>
      </dgm:t>
    </dgm:pt>
    <dgm:pt modelId="{8F63E3B0-BBDF-4563-B306-1B0134E3A5BE}">
      <dgm:prSet phldrT="[Текст]" custT="1"/>
      <dgm:spPr/>
      <dgm:t>
        <a:bodyPr/>
        <a:lstStyle/>
        <a:p>
          <a:pPr algn="ctr"/>
          <a:r>
            <a:rPr lang="en-US" sz="3600" dirty="0" smtClean="0"/>
            <a:t>gar </a:t>
          </a:r>
          <a:r>
            <a:rPr lang="en-US" sz="3600" dirty="0" err="1" smtClean="0"/>
            <a:t>nicht</a:t>
          </a:r>
          <a:r>
            <a:rPr lang="en-US" sz="3600" dirty="0" smtClean="0"/>
            <a:t> stark</a:t>
          </a:r>
          <a:endParaRPr lang="ru-RU" sz="3600" dirty="0"/>
        </a:p>
      </dgm:t>
    </dgm:pt>
    <dgm:pt modelId="{157FBEB9-3726-4DE5-9CC4-2B53A59F2BCA}" type="parTrans" cxnId="{2BAB5ED8-D0B2-4A2A-8347-556FEB00A1B8}">
      <dgm:prSet/>
      <dgm:spPr/>
      <dgm:t>
        <a:bodyPr/>
        <a:lstStyle/>
        <a:p>
          <a:endParaRPr lang="ru-RU"/>
        </a:p>
      </dgm:t>
    </dgm:pt>
    <dgm:pt modelId="{D6F65494-7F4C-49EC-BBE6-C154019FD123}" type="sibTrans" cxnId="{2BAB5ED8-D0B2-4A2A-8347-556FEB00A1B8}">
      <dgm:prSet/>
      <dgm:spPr/>
      <dgm:t>
        <a:bodyPr/>
        <a:lstStyle/>
        <a:p>
          <a:endParaRPr lang="ru-RU"/>
        </a:p>
      </dgm:t>
    </dgm:pt>
    <dgm:pt modelId="{6695FDFF-4518-42BA-A52C-0F220169EC6C}" type="pres">
      <dgm:prSet presAssocID="{FED4330F-0793-41A1-9763-E2F67A4AA7C8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4D402764-86E8-4B8D-91F2-CA789814E1EA}" type="pres">
      <dgm:prSet presAssocID="{FED4330F-0793-41A1-9763-E2F67A4AA7C8}" presName="pyramid" presStyleLbl="node1" presStyleIdx="0" presStyleCnt="1"/>
      <dgm:spPr/>
    </dgm:pt>
    <dgm:pt modelId="{68E5ECF7-CE95-4A45-B3B3-F762597EE190}" type="pres">
      <dgm:prSet presAssocID="{FED4330F-0793-41A1-9763-E2F67A4AA7C8}" presName="theList" presStyleCnt="0"/>
      <dgm:spPr/>
    </dgm:pt>
    <dgm:pt modelId="{12BC7F09-5F9A-49D6-909E-DDB9D95B705E}" type="pres">
      <dgm:prSet presAssocID="{76CC5C6E-676D-4F64-B9F9-A5095E4694D0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BBF72E-FD76-4126-8C8A-CDCC81CBA7CE}" type="pres">
      <dgm:prSet presAssocID="{76CC5C6E-676D-4F64-B9F9-A5095E4694D0}" presName="aSpace" presStyleCnt="0"/>
      <dgm:spPr/>
    </dgm:pt>
    <dgm:pt modelId="{7751E71F-0A28-484E-9172-DC23C20A9ED9}" type="pres">
      <dgm:prSet presAssocID="{A530B5CD-4421-4D6B-BF3E-353C30D6BF64}" presName="aNode" presStyleLbl="fgAcc1" presStyleIdx="1" presStyleCnt="3" custScaleX="145787" custLinFactNeighborX="1058" custLinFactNeighborY="40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56E0AE-D261-4E9F-88A4-955529B1C0C7}" type="pres">
      <dgm:prSet presAssocID="{A530B5CD-4421-4D6B-BF3E-353C30D6BF64}" presName="aSpace" presStyleCnt="0"/>
      <dgm:spPr/>
    </dgm:pt>
    <dgm:pt modelId="{3D11C29D-56F4-4169-9026-1829A89CE142}" type="pres">
      <dgm:prSet presAssocID="{8F63E3B0-BBDF-4563-B306-1B0134E3A5BE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94AE2D-3C6A-4208-BA37-EDB3ED3B87CF}" type="pres">
      <dgm:prSet presAssocID="{8F63E3B0-BBDF-4563-B306-1B0134E3A5BE}" presName="aSpace" presStyleCnt="0"/>
      <dgm:spPr/>
    </dgm:pt>
  </dgm:ptLst>
  <dgm:cxnLst>
    <dgm:cxn modelId="{2BAB5ED8-D0B2-4A2A-8347-556FEB00A1B8}" srcId="{FED4330F-0793-41A1-9763-E2F67A4AA7C8}" destId="{8F63E3B0-BBDF-4563-B306-1B0134E3A5BE}" srcOrd="2" destOrd="0" parTransId="{157FBEB9-3726-4DE5-9CC4-2B53A59F2BCA}" sibTransId="{D6F65494-7F4C-49EC-BBE6-C154019FD123}"/>
    <dgm:cxn modelId="{ECF32224-1C18-4632-9CC4-7E1D004A1561}" type="presOf" srcId="{8F63E3B0-BBDF-4563-B306-1B0134E3A5BE}" destId="{3D11C29D-56F4-4169-9026-1829A89CE142}" srcOrd="0" destOrd="0" presId="urn:microsoft.com/office/officeart/2005/8/layout/pyramid2"/>
    <dgm:cxn modelId="{276ACFFB-6A95-44D3-A953-9CD7C944F867}" type="presOf" srcId="{A530B5CD-4421-4D6B-BF3E-353C30D6BF64}" destId="{7751E71F-0A28-484E-9172-DC23C20A9ED9}" srcOrd="0" destOrd="0" presId="urn:microsoft.com/office/officeart/2005/8/layout/pyramid2"/>
    <dgm:cxn modelId="{14293AAA-D37C-43C2-BB13-1B68D47C52F1}" srcId="{FED4330F-0793-41A1-9763-E2F67A4AA7C8}" destId="{A530B5CD-4421-4D6B-BF3E-353C30D6BF64}" srcOrd="1" destOrd="0" parTransId="{114574A6-D1D9-4FFE-AE38-1B2B114DB080}" sibTransId="{F9E2C723-EF01-4203-86A8-C8C6F0DBB364}"/>
    <dgm:cxn modelId="{49E69E7B-D608-483C-ABF4-F02A7FF2606A}" type="presOf" srcId="{76CC5C6E-676D-4F64-B9F9-A5095E4694D0}" destId="{12BC7F09-5F9A-49D6-909E-DDB9D95B705E}" srcOrd="0" destOrd="0" presId="urn:microsoft.com/office/officeart/2005/8/layout/pyramid2"/>
    <dgm:cxn modelId="{6BFA6C90-D319-4857-8910-7D0E63E25DF5}" type="presOf" srcId="{FED4330F-0793-41A1-9763-E2F67A4AA7C8}" destId="{6695FDFF-4518-42BA-A52C-0F220169EC6C}" srcOrd="0" destOrd="0" presId="urn:microsoft.com/office/officeart/2005/8/layout/pyramid2"/>
    <dgm:cxn modelId="{1D5B8249-3202-4225-BEE6-AE2F1651E212}" srcId="{FED4330F-0793-41A1-9763-E2F67A4AA7C8}" destId="{76CC5C6E-676D-4F64-B9F9-A5095E4694D0}" srcOrd="0" destOrd="0" parTransId="{06328BFD-400A-484A-80FA-FD1E241E9860}" sibTransId="{3C121C54-7322-4466-8E84-AFF263CA985B}"/>
    <dgm:cxn modelId="{538BF630-F6C5-4CEE-85DF-A153033E8561}" type="presParOf" srcId="{6695FDFF-4518-42BA-A52C-0F220169EC6C}" destId="{4D402764-86E8-4B8D-91F2-CA789814E1EA}" srcOrd="0" destOrd="0" presId="urn:microsoft.com/office/officeart/2005/8/layout/pyramid2"/>
    <dgm:cxn modelId="{F43178C4-5FAD-4166-9A50-545BA225D24B}" type="presParOf" srcId="{6695FDFF-4518-42BA-A52C-0F220169EC6C}" destId="{68E5ECF7-CE95-4A45-B3B3-F762597EE190}" srcOrd="1" destOrd="0" presId="urn:microsoft.com/office/officeart/2005/8/layout/pyramid2"/>
    <dgm:cxn modelId="{BD14582E-C546-4D57-A0FD-138B69AA8B1D}" type="presParOf" srcId="{68E5ECF7-CE95-4A45-B3B3-F762597EE190}" destId="{12BC7F09-5F9A-49D6-909E-DDB9D95B705E}" srcOrd="0" destOrd="0" presId="urn:microsoft.com/office/officeart/2005/8/layout/pyramid2"/>
    <dgm:cxn modelId="{8A3C7E4D-7C06-4538-9015-CA1585396547}" type="presParOf" srcId="{68E5ECF7-CE95-4A45-B3B3-F762597EE190}" destId="{B8BBF72E-FD76-4126-8C8A-CDCC81CBA7CE}" srcOrd="1" destOrd="0" presId="urn:microsoft.com/office/officeart/2005/8/layout/pyramid2"/>
    <dgm:cxn modelId="{719B59F2-BD59-45DA-8FA3-16E9BC39F395}" type="presParOf" srcId="{68E5ECF7-CE95-4A45-B3B3-F762597EE190}" destId="{7751E71F-0A28-484E-9172-DC23C20A9ED9}" srcOrd="2" destOrd="0" presId="urn:microsoft.com/office/officeart/2005/8/layout/pyramid2"/>
    <dgm:cxn modelId="{74CA611C-6ED1-4CC5-8738-C0EB20BA173D}" type="presParOf" srcId="{68E5ECF7-CE95-4A45-B3B3-F762597EE190}" destId="{AD56E0AE-D261-4E9F-88A4-955529B1C0C7}" srcOrd="3" destOrd="0" presId="urn:microsoft.com/office/officeart/2005/8/layout/pyramid2"/>
    <dgm:cxn modelId="{B255D7D2-56C3-4E9A-BEDC-3C6F526CB96C}" type="presParOf" srcId="{68E5ECF7-CE95-4A45-B3B3-F762597EE190}" destId="{3D11C29D-56F4-4169-9026-1829A89CE142}" srcOrd="4" destOrd="0" presId="urn:microsoft.com/office/officeart/2005/8/layout/pyramid2"/>
    <dgm:cxn modelId="{00DD02F6-453C-4C7F-AB44-D6EC600D4645}" type="presParOf" srcId="{68E5ECF7-CE95-4A45-B3B3-F762597EE190}" destId="{0A94AE2D-3C6A-4208-BA37-EDB3ED3B87CF}" srcOrd="5" destOrd="0" presId="urn:microsoft.com/office/officeart/2005/8/layout/pyramid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05.01.2010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05.01.2010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Улицы города</a:t>
            </a:r>
            <a:r>
              <a:rPr lang="en-US" dirty="0" smtClean="0">
                <a:solidFill>
                  <a:srgbClr val="0070C0"/>
                </a:solidFill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/>
              <a:t>(к уроку немецкого языка в 5 </a:t>
            </a:r>
            <a:r>
              <a:rPr lang="ru-RU" sz="2200" dirty="0" smtClean="0"/>
              <a:t>классе)</a:t>
            </a:r>
            <a:endParaRPr lang="ru-RU" sz="2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4436456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err="1" smtClean="0"/>
              <a:t>Stille</a:t>
            </a:r>
            <a:r>
              <a:rPr lang="en-US" dirty="0" smtClean="0"/>
              <a:t> </a:t>
            </a:r>
            <a:r>
              <a:rPr lang="en-US" dirty="0" err="1" smtClean="0"/>
              <a:t>Gassen</a:t>
            </a:r>
            <a:r>
              <a:rPr lang="en-US" dirty="0" smtClean="0"/>
              <a:t>, </a:t>
            </a:r>
            <a:r>
              <a:rPr lang="en-US" dirty="0" err="1" smtClean="0"/>
              <a:t>laute</a:t>
            </a:r>
            <a:r>
              <a:rPr lang="en-US" dirty="0" smtClean="0"/>
              <a:t> </a:t>
            </a:r>
            <a:r>
              <a:rPr lang="en-US" dirty="0" err="1" smtClean="0"/>
              <a:t>Stra</a:t>
            </a:r>
            <a:r>
              <a:rPr lang="de-DE" dirty="0" smtClean="0"/>
              <a:t>ß</a:t>
            </a:r>
            <a:r>
              <a:rPr lang="en-US" dirty="0" smtClean="0"/>
              <a:t>en:</a:t>
            </a:r>
          </a:p>
          <a:p>
            <a:r>
              <a:rPr lang="en-US" dirty="0" err="1" smtClean="0"/>
              <a:t>Fahren</a:t>
            </a:r>
            <a:r>
              <a:rPr lang="en-US" dirty="0" smtClean="0"/>
              <a:t> Autos </a:t>
            </a:r>
            <a:r>
              <a:rPr lang="en-US" dirty="0" err="1" smtClean="0"/>
              <a:t>hin</a:t>
            </a:r>
            <a:r>
              <a:rPr lang="en-US" dirty="0" smtClean="0"/>
              <a:t> und her,</a:t>
            </a:r>
          </a:p>
          <a:p>
            <a:r>
              <a:rPr lang="en-US" dirty="0" err="1" smtClean="0"/>
              <a:t>Stra</a:t>
            </a:r>
            <a:r>
              <a:rPr lang="de-DE" dirty="0" smtClean="0"/>
              <a:t>ß</a:t>
            </a:r>
            <a:r>
              <a:rPr lang="en-US" dirty="0" err="1" smtClean="0"/>
              <a:t>enbahnen</a:t>
            </a:r>
            <a:r>
              <a:rPr lang="en-US" dirty="0" smtClean="0"/>
              <a:t> und </a:t>
            </a:r>
            <a:r>
              <a:rPr lang="en-US" dirty="0" err="1" smtClean="0"/>
              <a:t>auch</a:t>
            </a:r>
            <a:r>
              <a:rPr lang="en-US" dirty="0" smtClean="0"/>
              <a:t> </a:t>
            </a:r>
            <a:r>
              <a:rPr lang="en-US" dirty="0" err="1" smtClean="0"/>
              <a:t>Busse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Seht</a:t>
            </a:r>
            <a:r>
              <a:rPr lang="en-US" dirty="0" smtClean="0"/>
              <a:t>, </a:t>
            </a:r>
            <a:r>
              <a:rPr lang="en-US" dirty="0" err="1" smtClean="0"/>
              <a:t>wie</a:t>
            </a:r>
            <a:r>
              <a:rPr lang="en-US" dirty="0" smtClean="0"/>
              <a:t> stark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Verkehr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pPr algn="r"/>
            <a:endParaRPr lang="en-US" dirty="0" smtClean="0"/>
          </a:p>
          <a:p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1026" name="Picture 2" descr="C:\Users\user\Documents\Мои документы\нем.яз\Методические разработки\улицы города\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4054009"/>
            <a:ext cx="2527309" cy="189634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dirty="0" smtClean="0"/>
              <a:t>III             Das </a:t>
            </a:r>
            <a:r>
              <a:rPr lang="en-US" dirty="0" err="1" smtClean="0"/>
              <a:t>Mittel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071678"/>
            <a:ext cx="7498080" cy="1785950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die </a:t>
            </a:r>
            <a:r>
              <a:rPr lang="en-US" dirty="0" err="1" smtClean="0"/>
              <a:t>Lebensmittel</a:t>
            </a:r>
            <a:r>
              <a:rPr lang="en-US" dirty="0" smtClean="0"/>
              <a:t>            die </a:t>
            </a:r>
            <a:r>
              <a:rPr lang="en-US" dirty="0" err="1" smtClean="0"/>
              <a:t>Verkehrsmittel</a:t>
            </a:r>
            <a:endParaRPr lang="ru-RU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</p:txBody>
      </p:sp>
      <p:cxnSp>
        <p:nvCxnSpPr>
          <p:cNvPr id="9" name="Прямая со стрелкой 8"/>
          <p:cNvCxnSpPr/>
          <p:nvPr/>
        </p:nvCxnSpPr>
        <p:spPr>
          <a:xfrm rot="5400000">
            <a:off x="3071802" y="1643050"/>
            <a:ext cx="857256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6200000" flipH="1">
            <a:off x="5929322" y="1643050"/>
            <a:ext cx="857256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Click="0" advTm="1000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7970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IV      </a:t>
            </a:r>
            <a:r>
              <a:rPr lang="en-US" dirty="0" err="1" smtClean="0"/>
              <a:t>fliegen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                            das </a:t>
            </a:r>
            <a:r>
              <a:rPr lang="en-US" dirty="0" err="1" smtClean="0"/>
              <a:t>Flugzeug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2928934"/>
            <a:ext cx="7498080" cy="3319466"/>
          </a:xfrm>
        </p:spPr>
        <p:txBody>
          <a:bodyPr/>
          <a:lstStyle/>
          <a:p>
            <a:pPr algn="r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die </a:t>
            </a:r>
            <a:r>
              <a:rPr lang="en-US" dirty="0" err="1" smtClean="0"/>
              <a:t>Ordnung</a:t>
            </a:r>
            <a:endParaRPr lang="en-US" dirty="0" smtClean="0"/>
          </a:p>
          <a:p>
            <a:pPr algn="r">
              <a:buNone/>
            </a:pPr>
            <a:endParaRPr lang="en-US" dirty="0" smtClean="0"/>
          </a:p>
          <a:p>
            <a:pPr algn="r">
              <a:buNone/>
            </a:pPr>
            <a:r>
              <a:rPr lang="en-US" dirty="0" err="1" smtClean="0"/>
              <a:t>ordentlich</a:t>
            </a:r>
            <a:r>
              <a:rPr lang="en-US" dirty="0" smtClean="0"/>
              <a:t>  </a:t>
            </a:r>
            <a:endParaRPr lang="ru-RU" dirty="0"/>
          </a:p>
        </p:txBody>
      </p:sp>
      <p:cxnSp>
        <p:nvCxnSpPr>
          <p:cNvPr id="5" name="Соединительная линия уступом 4"/>
          <p:cNvCxnSpPr/>
          <p:nvPr/>
        </p:nvCxnSpPr>
        <p:spPr>
          <a:xfrm>
            <a:off x="4643438" y="928670"/>
            <a:ext cx="914400" cy="91440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Соединительная линия уступом 6"/>
          <p:cNvCxnSpPr/>
          <p:nvPr/>
        </p:nvCxnSpPr>
        <p:spPr>
          <a:xfrm>
            <a:off x="4857752" y="4500570"/>
            <a:ext cx="914400" cy="914400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Click="0" advTm="1000"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МОУ ООШ п. Северный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32560" y="2428868"/>
            <a:ext cx="7406640" cy="1928826"/>
          </a:xfrm>
        </p:spPr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Учитель немецкого языка И.В. Силкина</a:t>
            </a:r>
            <a:endParaRPr lang="ru-RU" dirty="0"/>
          </a:p>
        </p:txBody>
      </p:sp>
    </p:spTree>
  </p:cSld>
  <p:clrMapOvr>
    <a:masterClrMapping/>
  </p:clrMapOvr>
  <p:transition advTm="1000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Wer</a:t>
            </a:r>
            <a:r>
              <a:rPr lang="en-US" dirty="0" smtClean="0"/>
              <a:t> </a:t>
            </a:r>
            <a:r>
              <a:rPr lang="en-US" dirty="0" err="1" smtClean="0"/>
              <a:t>wohnt</a:t>
            </a:r>
            <a:r>
              <a:rPr lang="en-US" dirty="0" smtClean="0"/>
              <a:t> in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Stadt</a:t>
            </a:r>
            <a:r>
              <a:rPr lang="en-US" dirty="0" smtClean="0"/>
              <a:t>?</a:t>
            </a:r>
            <a:endParaRPr lang="ru-RU" dirty="0"/>
          </a:p>
        </p:txBody>
      </p:sp>
      <p:pic>
        <p:nvPicPr>
          <p:cNvPr id="2050" name="Picture 2" descr="C:\Users\user\Documents\Мои документы\нем.яз\Методические разработки\улицы города\п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20981218">
            <a:off x="1571604" y="1571612"/>
            <a:ext cx="2667019" cy="2000264"/>
          </a:xfrm>
          <a:prstGeom prst="rect">
            <a:avLst/>
          </a:prstGeom>
          <a:noFill/>
        </p:spPr>
      </p:pic>
      <p:pic>
        <p:nvPicPr>
          <p:cNvPr id="2051" name="Picture 3" descr="C:\Users\user\Documents\Мои документы\нем.яз\Методические разработки\улицы города\ц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646123">
            <a:off x="5143504" y="3429000"/>
            <a:ext cx="2570606" cy="1928826"/>
          </a:xfrm>
          <a:prstGeom prst="rect">
            <a:avLst/>
          </a:prstGeom>
          <a:noFill/>
        </p:spPr>
      </p:pic>
    </p:spTree>
  </p:cSld>
  <p:clrMapOvr>
    <a:masterClrMapping/>
  </p:clrMapOvr>
  <p:transition advTm="1000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de-DE" dirty="0" smtClean="0"/>
              <a:t>Was sind die Stadtbewohner </a:t>
            </a:r>
            <a:br>
              <a:rPr lang="de-DE" dirty="0" smtClean="0"/>
            </a:br>
            <a:r>
              <a:rPr lang="de-DE" dirty="0" smtClean="0"/>
              <a:t>von Beruf?</a:t>
            </a:r>
            <a:endParaRPr lang="ru-RU" dirty="0"/>
          </a:p>
        </p:txBody>
      </p:sp>
      <p:pic>
        <p:nvPicPr>
          <p:cNvPr id="307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20660557">
            <a:off x="1571604" y="1500174"/>
            <a:ext cx="1945013" cy="243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1928802"/>
            <a:ext cx="1662116" cy="2615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77168" y="3643314"/>
            <a:ext cx="2147392" cy="2271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1000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 smtClean="0"/>
              <a:t>Lieben sie ihre Stadt?</a:t>
            </a:r>
            <a:endParaRPr lang="ru-RU" dirty="0"/>
          </a:p>
        </p:txBody>
      </p:sp>
      <p:pic>
        <p:nvPicPr>
          <p:cNvPr id="4098" name="Picture 2" descr="C:\Users\user\Documents\Мои документы\нем.яз\Методические разработки\улицы города\к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46714" y="1785926"/>
            <a:ext cx="4925681" cy="400211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 smtClean="0"/>
              <a:t>Wie kann die Straße sein?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advClick="0" advTm="1000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54098"/>
          </a:xfrm>
        </p:spPr>
        <p:txBody>
          <a:bodyPr>
            <a:normAutofit fontScale="90000"/>
          </a:bodyPr>
          <a:lstStyle/>
          <a:p>
            <a:pPr algn="ctr"/>
            <a:r>
              <a:rPr lang="de-DE" dirty="0" smtClean="0"/>
              <a:t>Wie kann die Straßenverkehr sein?</a:t>
            </a:r>
            <a:endParaRPr lang="ru-RU" dirty="0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advClick="0" advTm="1000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500042"/>
            <a:ext cx="7498080" cy="1571636"/>
          </a:xfrm>
        </p:spPr>
        <p:txBody>
          <a:bodyPr>
            <a:normAutofit fontScale="90000"/>
          </a:bodyPr>
          <a:lstStyle/>
          <a:p>
            <a:pPr algn="ctr"/>
            <a:r>
              <a:rPr lang="de-DE" dirty="0" smtClean="0"/>
              <a:t>Welche Verkehrsmittel können wir hier sehen?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" name="Picture 4" descr="C:\Users\user\Documents\Мои документы\нем.яз\Методические разработки\улицы города\i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428992" y="4000504"/>
            <a:ext cx="2657592" cy="1847857"/>
          </a:xfrm>
          <a:prstGeom prst="rect">
            <a:avLst/>
          </a:prstGeom>
          <a:noFill/>
        </p:spPr>
      </p:pic>
      <p:pic>
        <p:nvPicPr>
          <p:cNvPr id="9" name="Picture 3" descr="C:\Users\user\Documents\Мои документы\нем.яз\Методические разработки\улицы города\х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422399">
            <a:off x="1802403" y="2419539"/>
            <a:ext cx="2380190" cy="1785950"/>
          </a:xfrm>
          <a:prstGeom prst="rect">
            <a:avLst/>
          </a:prstGeom>
          <a:noFill/>
        </p:spPr>
      </p:pic>
      <p:pic>
        <p:nvPicPr>
          <p:cNvPr id="10" name="Picture 2" descr="C:\Users\user\Documents\Мои документы\нем.яз\Методические разработки\улицы города\ь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854419">
            <a:off x="5643570" y="2357430"/>
            <a:ext cx="2696327" cy="164307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Образование семей слов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</a:t>
            </a:r>
            <a:endParaRPr lang="ru-RU" dirty="0"/>
          </a:p>
        </p:txBody>
      </p:sp>
      <p:sp>
        <p:nvSpPr>
          <p:cNvPr id="4" name="Блок-схема: процесс 3"/>
          <p:cNvSpPr/>
          <p:nvPr/>
        </p:nvSpPr>
        <p:spPr>
          <a:xfrm>
            <a:off x="2643174" y="2285992"/>
            <a:ext cx="5000660" cy="71438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Die  </a:t>
            </a:r>
            <a:r>
              <a:rPr lang="de-DE" sz="3600" dirty="0" smtClean="0"/>
              <a:t>Straße</a:t>
            </a:r>
            <a:endParaRPr lang="ru-RU" sz="3600" dirty="0"/>
          </a:p>
        </p:txBody>
      </p:sp>
      <p:cxnSp>
        <p:nvCxnSpPr>
          <p:cNvPr id="6" name="Прямая со стрелкой 5"/>
          <p:cNvCxnSpPr/>
          <p:nvPr/>
        </p:nvCxnSpPr>
        <p:spPr>
          <a:xfrm rot="5400000">
            <a:off x="2786050" y="3429000"/>
            <a:ext cx="857256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16200000" flipH="1">
            <a:off x="6250793" y="3321843"/>
            <a:ext cx="714380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Блок-схема: процесс 8"/>
          <p:cNvSpPr/>
          <p:nvPr/>
        </p:nvSpPr>
        <p:spPr>
          <a:xfrm>
            <a:off x="1785918" y="4214818"/>
            <a:ext cx="2357454" cy="928694"/>
          </a:xfrm>
          <a:prstGeom prst="flowChartProcess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die Straßenbahn</a:t>
            </a:r>
            <a:endParaRPr lang="ru-RU" dirty="0"/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5572132" y="4286256"/>
            <a:ext cx="2500330" cy="857256"/>
          </a:xfrm>
          <a:prstGeom prst="flowChartProcess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de-DE" dirty="0" smtClean="0"/>
              <a:t>Straßenverkehr </a:t>
            </a:r>
            <a:r>
              <a:rPr lang="en-US" dirty="0" smtClean="0"/>
              <a:t> </a:t>
            </a:r>
            <a:endParaRPr lang="ru-RU" dirty="0"/>
          </a:p>
        </p:txBody>
      </p:sp>
    </p:spTree>
  </p:cSld>
  <p:clrMapOvr>
    <a:masterClrMapping/>
  </p:clrMapOvr>
  <p:transition advClick="0" advTm="1000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68346"/>
          </a:xfrm>
        </p:spPr>
        <p:txBody>
          <a:bodyPr/>
          <a:lstStyle/>
          <a:p>
            <a:pPr algn="just"/>
            <a:r>
              <a:rPr lang="en-US" dirty="0" smtClean="0"/>
              <a:t>II                 </a:t>
            </a:r>
            <a:r>
              <a:rPr lang="en-US" dirty="0" err="1" smtClean="0"/>
              <a:t>gehen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714488"/>
            <a:ext cx="7498080" cy="4533912"/>
          </a:xfrm>
        </p:spPr>
        <p:txBody>
          <a:bodyPr/>
          <a:lstStyle/>
          <a:p>
            <a:pPr algn="ctr">
              <a:buNone/>
            </a:pPr>
            <a:r>
              <a:rPr lang="en-US" dirty="0" err="1" smtClean="0"/>
              <a:t>zu</a:t>
            </a:r>
            <a:r>
              <a:rPr lang="en-US" dirty="0" smtClean="0"/>
              <a:t> Fu</a:t>
            </a:r>
            <a:r>
              <a:rPr lang="de-DE" dirty="0" smtClean="0"/>
              <a:t>ß</a:t>
            </a:r>
            <a:r>
              <a:rPr lang="en-US" dirty="0" smtClean="0"/>
              <a:t> </a:t>
            </a:r>
            <a:r>
              <a:rPr lang="en-US" dirty="0" err="1" smtClean="0"/>
              <a:t>gehen</a:t>
            </a: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err="1" smtClean="0"/>
              <a:t>der</a:t>
            </a:r>
            <a:r>
              <a:rPr lang="en-US" dirty="0" smtClean="0"/>
              <a:t> Fu</a:t>
            </a:r>
            <a:r>
              <a:rPr lang="de-DE" dirty="0" smtClean="0"/>
              <a:t>ß</a:t>
            </a:r>
            <a:r>
              <a:rPr lang="en-US" dirty="0" smtClean="0"/>
              <a:t>g</a:t>
            </a:r>
            <a:r>
              <a:rPr lang="de-DE" dirty="0" smtClean="0"/>
              <a:t>ä</a:t>
            </a:r>
            <a:r>
              <a:rPr lang="en-US" dirty="0" err="1" smtClean="0"/>
              <a:t>nger</a:t>
            </a: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die  Fu</a:t>
            </a:r>
            <a:r>
              <a:rPr lang="de-DE" dirty="0" smtClean="0"/>
              <a:t>ß</a:t>
            </a:r>
            <a:r>
              <a:rPr lang="en-US" dirty="0" smtClean="0"/>
              <a:t>g</a:t>
            </a:r>
            <a:r>
              <a:rPr lang="de-DE" dirty="0" smtClean="0"/>
              <a:t>ä</a:t>
            </a:r>
            <a:r>
              <a:rPr lang="en-US" dirty="0" err="1" smtClean="0"/>
              <a:t>ngerzone</a:t>
            </a: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ru-RU" dirty="0"/>
          </a:p>
        </p:txBody>
      </p:sp>
      <p:cxnSp>
        <p:nvCxnSpPr>
          <p:cNvPr id="5" name="Прямая со стрелкой 4"/>
          <p:cNvCxnSpPr>
            <a:stCxn id="2" idx="2"/>
          </p:cNvCxnSpPr>
          <p:nvPr/>
        </p:nvCxnSpPr>
        <p:spPr>
          <a:xfrm rot="16200000" flipH="1">
            <a:off x="5056919" y="1270713"/>
            <a:ext cx="500066" cy="2446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5400000">
            <a:off x="4715670" y="2500306"/>
            <a:ext cx="642148" cy="2151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6200000" flipH="1">
            <a:off x="5072860" y="3572670"/>
            <a:ext cx="570710" cy="2849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Click="0" advTm="1000"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75</TotalTime>
  <Words>146</Words>
  <PresentationFormat>Экран (4:3)</PresentationFormat>
  <Paragraphs>52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Солнцестояние</vt:lpstr>
      <vt:lpstr>Улицы города. (к уроку немецкого языка в 5 классе)</vt:lpstr>
      <vt:lpstr>Wer wohnt in der Stadt?</vt:lpstr>
      <vt:lpstr>Was sind die Stadtbewohner  von Beruf?</vt:lpstr>
      <vt:lpstr>Lieben sie ihre Stadt?</vt:lpstr>
      <vt:lpstr>Wie kann die Straße sein?</vt:lpstr>
      <vt:lpstr>Wie kann die Straßenverkehr sein?</vt:lpstr>
      <vt:lpstr>Welche Verkehrsmittel können wir hier sehen? </vt:lpstr>
      <vt:lpstr>Образование семей слов</vt:lpstr>
      <vt:lpstr>II                 gehen </vt:lpstr>
      <vt:lpstr>III             Das Mittel </vt:lpstr>
      <vt:lpstr>IV      fliegen                                   das Flugzeug </vt:lpstr>
      <vt:lpstr>МОУ ООШ п. Северный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Улицы города</dc:title>
  <dc:creator>user</dc:creator>
  <cp:lastModifiedBy>user</cp:lastModifiedBy>
  <cp:revision>19</cp:revision>
  <dcterms:created xsi:type="dcterms:W3CDTF">2009-12-26T10:37:08Z</dcterms:created>
  <dcterms:modified xsi:type="dcterms:W3CDTF">2010-01-05T16:16:03Z</dcterms:modified>
</cp:coreProperties>
</file>