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1" r:id="rId4"/>
    <p:sldId id="262" r:id="rId5"/>
    <p:sldId id="280" r:id="rId6"/>
    <p:sldId id="281" r:id="rId7"/>
    <p:sldId id="263" r:id="rId8"/>
    <p:sldId id="282" r:id="rId9"/>
    <p:sldId id="264" r:id="rId10"/>
    <p:sldId id="259" r:id="rId11"/>
    <p:sldId id="265" r:id="rId12"/>
    <p:sldId id="260" r:id="rId13"/>
    <p:sldId id="268" r:id="rId14"/>
    <p:sldId id="272" r:id="rId15"/>
    <p:sldId id="266" r:id="rId16"/>
    <p:sldId id="273" r:id="rId17"/>
    <p:sldId id="267" r:id="rId18"/>
    <p:sldId id="270" r:id="rId19"/>
    <p:sldId id="278" r:id="rId20"/>
    <p:sldId id="27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02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8C874-B0D9-4BA6-8F81-1C074990D37A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582D7-A836-4F8F-B20D-21791E013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8C874-B0D9-4BA6-8F81-1C074990D37A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582D7-A836-4F8F-B20D-21791E013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8C874-B0D9-4BA6-8F81-1C074990D37A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582D7-A836-4F8F-B20D-21791E013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8C874-B0D9-4BA6-8F81-1C074990D37A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582D7-A836-4F8F-B20D-21791E013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8C874-B0D9-4BA6-8F81-1C074990D37A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582D7-A836-4F8F-B20D-21791E013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8C874-B0D9-4BA6-8F81-1C074990D37A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582D7-A836-4F8F-B20D-21791E013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8C874-B0D9-4BA6-8F81-1C074990D37A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582D7-A836-4F8F-B20D-21791E013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8C874-B0D9-4BA6-8F81-1C074990D37A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582D7-A836-4F8F-B20D-21791E013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8C874-B0D9-4BA6-8F81-1C074990D37A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582D7-A836-4F8F-B20D-21791E013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8C874-B0D9-4BA6-8F81-1C074990D37A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F582D7-A836-4F8F-B20D-21791E013C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68C874-B0D9-4BA6-8F81-1C074990D37A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5F582D7-A836-4F8F-B20D-21791E013C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568C874-B0D9-4BA6-8F81-1C074990D37A}" type="datetimeFigureOut">
              <a:rPr lang="ru-RU" smtClean="0"/>
              <a:pPr/>
              <a:t>12.12.2012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5F582D7-A836-4F8F-B20D-21791E013CE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Великий собиратель слов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Библиотечный урок подготовила заведующая библиотекой </a:t>
            </a:r>
          </a:p>
          <a:p>
            <a:r>
              <a:rPr lang="ru-RU" dirty="0" smtClean="0"/>
              <a:t>МОУ «СОШ»№ 25</a:t>
            </a:r>
          </a:p>
          <a:p>
            <a:r>
              <a:rPr lang="ru-RU" dirty="0" err="1" smtClean="0"/>
              <a:t>Ярушина</a:t>
            </a:r>
            <a:r>
              <a:rPr lang="ru-RU" dirty="0" smtClean="0"/>
              <a:t> Флорида </a:t>
            </a:r>
            <a:r>
              <a:rPr lang="ru-RU" dirty="0" err="1" smtClean="0"/>
              <a:t>Фаизовна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Словарь Владимира Даля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Толковый словарь» — главное детище Даля, труд по которому его знает всякий, кто интересуется русским языком. Когда толковый словарь живого великорусского языка был собран и обработан до буквы «П», Даль решил уйти в отставку и посвятить себя работе над словарём. В 1859 году</a:t>
            </a:r>
            <a:r>
              <a:rPr lang="en-US" dirty="0" smtClean="0"/>
              <a:t> </a:t>
            </a:r>
            <a:r>
              <a:rPr lang="ru-RU" dirty="0" smtClean="0"/>
              <a:t>он поселяется в Москве на Пресне в доме, построенном историографом князем Щербатовым, написавшим «Историю Российского государства». В этом доме прошёл заключительный этап работы над словарём, до сих пор непревзойдённым по своему </a:t>
            </a:r>
            <a:r>
              <a:rPr lang="ru-RU" smtClean="0"/>
              <a:t>объёму. Владимир </a:t>
            </a:r>
            <a:r>
              <a:rPr lang="ru-RU" dirty="0" smtClean="0"/>
              <a:t>Даль: «Живой народный язык, сберёгший в жизненной свежести дух, который придаёт языку стройность, силу, ясность, целость и красоту, должен послужить источником и сокровищницей для развития образованной русской речи».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704850"/>
            <a:ext cx="8229600" cy="1143000"/>
          </a:xfrm>
        </p:spPr>
        <p:txBody>
          <a:bodyPr/>
          <a:lstStyle/>
          <a:p>
            <a:r>
              <a:rPr lang="ru-RU" dirty="0" smtClean="0"/>
              <a:t>Литературная деятельность</a:t>
            </a:r>
            <a:endParaRPr lang="ru-RU" dirty="0"/>
          </a:p>
        </p:txBody>
      </p:sp>
      <p:pic>
        <p:nvPicPr>
          <p:cNvPr id="1026" name="Picture 2" descr="C:\Documents and Settings\завуч\Рабочий стол\Словарь Даля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142976" y="2285992"/>
            <a:ext cx="2095500" cy="2905125"/>
          </a:xfrm>
          <a:prstGeom prst="rect">
            <a:avLst/>
          </a:prstGeom>
          <a:noFill/>
        </p:spPr>
      </p:pic>
      <p:sp>
        <p:nvSpPr>
          <p:cNvPr id="6" name="Содержимое 5"/>
          <p:cNvSpPr>
            <a:spLocks noGrp="1"/>
          </p:cNvSpPr>
          <p:nvPr>
            <p:ph sz="quarter" idx="4294967295"/>
          </p:nvPr>
        </p:nvSpPr>
        <p:spPr>
          <a:xfrm>
            <a:off x="5102225" y="2514600"/>
            <a:ext cx="4041775" cy="3846513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Великая цель, исполнению которой было отдано 53 года, достигнута. Вот что написал </a:t>
            </a:r>
            <a:r>
              <a:rPr lang="ru-RU" dirty="0" err="1" smtClean="0"/>
              <a:t>Котляревский</a:t>
            </a:r>
            <a:r>
              <a:rPr lang="ru-RU" dirty="0" smtClean="0"/>
              <a:t> о словаре: «…и русская наука, словесность, всё общество будут иметь памятник, достойный величия народа, будут вполне обладать произведением, которое составит предмет нашей гордости»</a:t>
            </a:r>
          </a:p>
          <a:p>
            <a:r>
              <a:rPr lang="ru-RU" dirty="0" smtClean="0"/>
              <a:t>В 1861 году за первые выпуски «Словаря» получил </a:t>
            </a:r>
            <a:r>
              <a:rPr lang="ru-RU" dirty="0" err="1" smtClean="0"/>
              <a:t>константиновскую</a:t>
            </a:r>
            <a:r>
              <a:rPr lang="ru-RU" dirty="0" smtClean="0"/>
              <a:t> медаль от Императорского географического общества, в 1868 году выбран в почётные члены Императорской академии наук, а по выходе в свет всего словаря удостоен </a:t>
            </a:r>
            <a:r>
              <a:rPr lang="ru-RU" dirty="0" err="1" smtClean="0"/>
              <a:t>ломоносовской</a:t>
            </a:r>
            <a:r>
              <a:rPr lang="ru-RU" dirty="0" smtClean="0"/>
              <a:t> премии.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Даль и </a:t>
            </a:r>
            <a:r>
              <a:rPr lang="ru-RU" dirty="0"/>
              <a:t>П</a:t>
            </a:r>
            <a:r>
              <a:rPr lang="ru-RU" dirty="0" smtClean="0"/>
              <a:t>ушкин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Владимир Даль решил лично представиться Александру Пушкину и подарить один из немногих сохранившихся экземпляров «Сказок…», вышедших недавно. Даль так писал об этом:</a:t>
            </a:r>
          </a:p>
          <a:p>
            <a:r>
              <a:rPr lang="ru-RU" dirty="0" smtClean="0"/>
              <a:t>«Я взял свою новую книгу и пошёл сам представиться поэту. Поводом для знакомства были «Русские сказки». </a:t>
            </a:r>
          </a:p>
          <a:p>
            <a:r>
              <a:rPr lang="ru-RU" dirty="0" smtClean="0"/>
              <a:t>Пушкин очень обрадовался такому подарку и в ответ подарил Владимиру Ивановичу рукописный вариант своей новой сказки «О попе и работнике его </a:t>
            </a:r>
            <a:r>
              <a:rPr lang="ru-RU" dirty="0" err="1" smtClean="0"/>
              <a:t>Балде</a:t>
            </a:r>
            <a:r>
              <a:rPr lang="ru-RU" dirty="0" smtClean="0"/>
              <a:t>» Пушкин стал расспрашивать Даля, над чем тот сейчас работает, тот рассказал ему всё о своей многолетней страсти к собирательству слов, которых уже собрал тысяч двадцать.</a:t>
            </a:r>
          </a:p>
          <a:p>
            <a:r>
              <a:rPr lang="ru-RU" dirty="0" smtClean="0"/>
              <a:t>Так сделайте словарь! — воскликнул Пушкин и стал горячо убеждать Даля. — Позарез нужен словарь живого разговорного языка! Да вы уже сделали треть словаря! Не бросать же теперь ваши запасы!</a:t>
            </a:r>
          </a:p>
          <a:p>
            <a:r>
              <a:rPr lang="ru-RU" baseline="30000" dirty="0" smtClean="0">
                <a:hlinkClick r:id="" action="ppaction://hlinkfile"/>
              </a:rPr>
              <a:t>]</a:t>
            </a:r>
            <a:r>
              <a:rPr lang="ru-RU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Даль и Пушкин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Пушкин поддержал идею Владимира Ивановича составить «Словарь живого великорусского языка», а о собранных Далем пословицах и поговорках отозвался восторженно: «Что за роскошь, что за смысл, какой толк в каждой поговорке нашей! Что за золото!» Пушкин вдруг замолчал, затем продолжил: «Ваше собрание не простая затея, не увлечение. Это совершенно новое у нас дело. Вам можно позавидовать — у Вас есть цель. Годами копить сокровища и вдруг открыть сундуки перед изумлёнными современниками и потомками!» Так по инициативе Владимира Даля началось его знакомство с Пушкиным, позднее переросшее в искреннюю дружбу, длившуюся до самой смерти поэта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завуч\Рабочий стол\geirby\9[2]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18478" y="1935163"/>
            <a:ext cx="6107043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Даль и Пушкин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Через год, 18-20 сентября 1833-его В. И. Даль сопровождает  Пушкин по пугачёвским местам. Вместе с Далем поэт объездил все важнейшие места пугачёвских событий. В воспоминаниях Владимира Даля:</a:t>
            </a:r>
          </a:p>
          <a:p>
            <a:r>
              <a:rPr lang="ru-RU" dirty="0" smtClean="0"/>
              <a:t>Пушкин прибыл нежданный и нечаянный и остановился в загородном доме у военного губернатора В. Ал. Перовского, а на другой день перевёз я его оттуда, ездил с ним в историческую Берлинскую станицу, толковал, сколько слышал и знал местность, обстоятельства осады Оренбурга Пугачёвым</a:t>
            </a:r>
            <a:r>
              <a:rPr lang="en-US" dirty="0" smtClean="0"/>
              <a:t> </a:t>
            </a:r>
            <a:r>
              <a:rPr lang="ru-RU" dirty="0" smtClean="0"/>
              <a:t>.</a:t>
            </a:r>
            <a:r>
              <a:rPr lang="en-US" dirty="0" smtClean="0"/>
              <a:t>                                                   </a:t>
            </a: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Documents and Settings\завуч\Рабочий стол\geirby\i[20]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1857364"/>
            <a:ext cx="3352800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Даль и Пушкин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В конце 1836 </a:t>
            </a:r>
            <a:r>
              <a:rPr lang="ru-RU" dirty="0" err="1" smtClean="0"/>
              <a:t>годаДаль</a:t>
            </a:r>
            <a:r>
              <a:rPr lang="ru-RU" dirty="0" smtClean="0"/>
              <a:t> приезжал в Петербург. Пушкин радостно приветствовал возвращение друга, многократно навещал его, интересовался лингвистическими находками Даля. </a:t>
            </a:r>
          </a:p>
          <a:p>
            <a:r>
              <a:rPr lang="ru-RU" dirty="0" smtClean="0"/>
              <a:t>Даль участвовал в лечении поэта от смертельной раны, полученной на последней дуэли, вплоть до смерти Пушкина 29 января (11 февраля) 1837 года. Узнав о дуэли Поэта, Даль приехал к другу, хотя родные не пригласили его к умирающему Пушкину. Застал погибающего друга в окружении знатных врачей.  Дантес выстрелил на расстоянии 11 шагов крупнокалиберной свинцовой пулей. Пуля проскочила между тонкими и слепой кишкой «в одном только месте, величиной с грош, тонкие кишки были поражены гангреной. В этой точке, по всей вероятности, кишки были ушиблены пулей»</a:t>
            </a:r>
          </a:p>
          <a:p>
            <a:pPr>
              <a:buNone/>
            </a:pPr>
            <a:endParaRPr lang="ru-RU" dirty="0" smtClean="0"/>
          </a:p>
          <a:p>
            <a:r>
              <a:rPr lang="ru-RU" dirty="0" smtClean="0"/>
              <a:t>Владимиру Далю умирающий Александр Сергеевич передал свой золотой перстень-талисман с изумрудом со словами: «Даль, возьми на память». А когда Владимир Иванович отрицательно покачал головой, Пушкин настойчиво повторил: «Бери, друг, мне уж больше не писать». 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Владимир Даль и Златоуст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Златоустовский краевед Александр Козлов опубликовал статью  в «Златоустовском рабочем»за 11 декабря 2010, где пишет , что В.И. Даль бывал  у нас в городе. В архивах имеется его письмо </a:t>
            </a:r>
            <a:r>
              <a:rPr lang="ru-RU" dirty="0" err="1" smtClean="0"/>
              <a:t>А.И.Леману</a:t>
            </a:r>
            <a:r>
              <a:rPr lang="ru-RU" dirty="0" smtClean="0"/>
              <a:t> : «Только что я услышал , дорогой  </a:t>
            </a:r>
            <a:r>
              <a:rPr lang="ru-RU" dirty="0" err="1" smtClean="0"/>
              <a:t>Леман</a:t>
            </a:r>
            <a:r>
              <a:rPr lang="ru-RU" dirty="0" smtClean="0"/>
              <a:t>, что Вы в Златоусте. Завтра мы тоже будем там. Мы хотим вместе совершить экскурсии на </a:t>
            </a:r>
            <a:r>
              <a:rPr lang="ru-RU" dirty="0" err="1" smtClean="0"/>
              <a:t>Таганай</a:t>
            </a:r>
            <a:r>
              <a:rPr lang="ru-RU" dirty="0" smtClean="0"/>
              <a:t>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704850"/>
            <a:ext cx="8229600" cy="1143000"/>
          </a:xfrm>
        </p:spPr>
        <p:txBody>
          <a:bodyPr/>
          <a:lstStyle/>
          <a:p>
            <a:r>
              <a:rPr lang="ru-RU" dirty="0" smtClean="0"/>
              <a:t>Владимир Даль и Златоуст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935163"/>
            <a:ext cx="8229600" cy="4389437"/>
          </a:xfrm>
        </p:spPr>
        <p:txBody>
          <a:bodyPr/>
          <a:lstStyle/>
          <a:p>
            <a:r>
              <a:rPr lang="ru-RU" dirty="0" smtClean="0"/>
              <a:t>Цитата  из произведения «</a:t>
            </a:r>
            <a:r>
              <a:rPr lang="ru-RU" dirty="0" err="1" smtClean="0"/>
              <a:t>Гофманская</a:t>
            </a:r>
            <a:r>
              <a:rPr lang="ru-RU" dirty="0" smtClean="0"/>
              <a:t> капля» , автор Казак Луганский (В.Даль) : « Хлеб несколько вздорожал – и в этом народ винил </a:t>
            </a:r>
            <a:r>
              <a:rPr lang="ru-RU" dirty="0" err="1" smtClean="0"/>
              <a:t>Таганаевых</a:t>
            </a:r>
            <a:r>
              <a:rPr lang="ru-RU" dirty="0" smtClean="0"/>
              <a:t>. Самое прозвание их было взято от какой-то проклятой горы на Урале, из которой-де черти таскают по ночам золото бадьями и рассыпают его по долам и угодьям.»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176338"/>
            <a:ext cx="2212975" cy="1582737"/>
          </a:xfrm>
        </p:spPr>
        <p:txBody>
          <a:bodyPr>
            <a:noAutofit/>
          </a:bodyPr>
          <a:lstStyle/>
          <a:p>
            <a:r>
              <a:rPr lang="ru-RU" sz="3600" dirty="0" smtClean="0"/>
              <a:t>Владимир Иванович Даль</a:t>
            </a:r>
            <a:endParaRPr lang="ru-RU" sz="3600" dirty="0"/>
          </a:p>
        </p:txBody>
      </p:sp>
      <p:pic>
        <p:nvPicPr>
          <p:cNvPr id="1026" name="Picture 2" descr="C:\Documents and Settings\завуч\Рабочий стол\pd_002.bmp"/>
          <p:cNvPicPr>
            <a:picLocks noGrp="1" noChangeAspect="1" noChangeArrowheads="1"/>
          </p:cNvPicPr>
          <p:nvPr>
            <p:ph type="pic" idx="4294967295"/>
          </p:nvPr>
        </p:nvPicPr>
        <p:blipFill>
          <a:blip r:embed="rId2" cstate="print"/>
          <a:srcRect t="11760" b="11760"/>
          <a:stretch>
            <a:fillRect/>
          </a:stretch>
        </p:blipFill>
        <p:spPr bwMode="auto">
          <a:xfrm>
            <a:off x="4525963" y="1200150"/>
            <a:ext cx="4618037" cy="3930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Викторина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Владимир Даль сын датчанина. Почему мы его называем русским писателем</a:t>
            </a:r>
            <a:r>
              <a:rPr lang="en-US" dirty="0" smtClean="0"/>
              <a:t>?</a:t>
            </a:r>
            <a:endParaRPr lang="ru-RU" dirty="0" smtClean="0"/>
          </a:p>
          <a:p>
            <a:r>
              <a:rPr lang="ru-RU" dirty="0" smtClean="0"/>
              <a:t>Какое образование получил Владимир Даль</a:t>
            </a:r>
            <a:r>
              <a:rPr lang="en-US" dirty="0" smtClean="0"/>
              <a:t>?</a:t>
            </a:r>
            <a:endParaRPr lang="ru-RU" dirty="0" smtClean="0"/>
          </a:p>
          <a:p>
            <a:r>
              <a:rPr lang="ru-RU" dirty="0" smtClean="0"/>
              <a:t>Участвовал ли В.И. Даль в войнах своего времени</a:t>
            </a:r>
            <a:r>
              <a:rPr lang="en-US" dirty="0" smtClean="0"/>
              <a:t>?</a:t>
            </a:r>
            <a:endParaRPr lang="ru-RU" dirty="0" smtClean="0"/>
          </a:p>
          <a:p>
            <a:r>
              <a:rPr lang="ru-RU" dirty="0" smtClean="0"/>
              <a:t>А помните в каких</a:t>
            </a:r>
            <a:r>
              <a:rPr lang="en-US" dirty="0" smtClean="0"/>
              <a:t>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Биография. Семья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Владимир Даль родился в местечке </a:t>
            </a:r>
            <a:r>
              <a:rPr lang="ru-RU" i="1" dirty="0" err="1" smtClean="0"/>
              <a:t>Луга́нскій</a:t>
            </a:r>
            <a:r>
              <a:rPr lang="ru-RU" i="1" dirty="0" smtClean="0"/>
              <a:t> </a:t>
            </a:r>
            <a:r>
              <a:rPr lang="ru-RU" i="1" dirty="0" err="1" smtClean="0"/>
              <a:t>Заво́дъ</a:t>
            </a:r>
            <a:r>
              <a:rPr lang="ru-RU" i="1" dirty="0" smtClean="0"/>
              <a:t> в </a:t>
            </a:r>
            <a:r>
              <a:rPr lang="ru-RU" dirty="0" smtClean="0"/>
              <a:t>семье лекаря горного ведомства Ивана Матвеевича Даля и Марии Христофоровны Даль </a:t>
            </a:r>
          </a:p>
          <a:p>
            <a:r>
              <a:rPr lang="ru-RU" dirty="0" smtClean="0"/>
              <a:t>Его отец, датчанин, принял российское подданство вместе с русским именем </a:t>
            </a:r>
            <a:r>
              <a:rPr lang="ru-RU" b="1" dirty="0" smtClean="0"/>
              <a:t>Иван Матвеевич Даль</a:t>
            </a:r>
            <a:r>
              <a:rPr lang="ru-RU" dirty="0" smtClean="0"/>
              <a:t> в </a:t>
            </a:r>
            <a:r>
              <a:rPr lang="en-US" dirty="0" smtClean="0"/>
              <a:t>1</a:t>
            </a:r>
            <a:r>
              <a:rPr lang="ru-RU" dirty="0" smtClean="0"/>
              <a:t>7</a:t>
            </a:r>
            <a:r>
              <a:rPr lang="en-US" dirty="0" smtClean="0"/>
              <a:t>99 </a:t>
            </a:r>
            <a:r>
              <a:rPr lang="ru-RU" dirty="0" smtClean="0"/>
              <a:t>г. Он знал немецкий, английский, французский, русский, идиш, латынь, греческий и древнееврейский язык, был богословом и медиком. Известность его как лингвиста достигла императрицы Екатерины II, которая вызвала его в Петербург на должность придворного библиотекаря.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229600" cy="9389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Учеба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71504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endParaRPr lang="ru-RU" sz="2900" b="1" dirty="0" smtClean="0"/>
          </a:p>
          <a:p>
            <a:r>
              <a:rPr lang="ru-RU" sz="3800" dirty="0" smtClean="0"/>
              <a:t>Начальное образование получил на дому. В доме его родителей много читали и ценили печатное слово, любовь к которому передалась всем детям.</a:t>
            </a:r>
          </a:p>
          <a:p>
            <a:r>
              <a:rPr lang="ru-RU" sz="3800" dirty="0" smtClean="0"/>
              <a:t>В возрасте тринадцати с половиной лет, вместе с братом Карлом, младшим его на год, поступил в Петербургский морской кадетский корпус где обучался с 1814 по 1819 годы. Выпущен 2 марта 1819 года мичманом в Черноморский флот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Учеба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После нескольких лет службы во флоте, в 20 январе 1826 года Владимир Даль поступил в </a:t>
            </a:r>
            <a:r>
              <a:rPr lang="ru-RU" sz="2800" dirty="0" err="1" smtClean="0"/>
              <a:t>Дерптский</a:t>
            </a:r>
            <a:r>
              <a:rPr lang="ru-RU" sz="2800" dirty="0" smtClean="0"/>
              <a:t> университет на медицинский факультет. Жил он в тесной чердачной каморке, зарабатывая на жизнь уроками русского языка.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704850"/>
            <a:ext cx="8229600" cy="1143000"/>
          </a:xfrm>
        </p:spPr>
        <p:txBody>
          <a:bodyPr/>
          <a:lstStyle/>
          <a:p>
            <a:r>
              <a:rPr lang="ru-RU" dirty="0" smtClean="0"/>
              <a:t>Учеба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0" y="2514600"/>
            <a:ext cx="4040188" cy="3846513"/>
          </a:xfrm>
        </p:spPr>
        <p:txBody>
          <a:bodyPr>
            <a:normAutofit fontScale="92500" lnSpcReduction="20000"/>
          </a:bodyPr>
          <a:lstStyle/>
          <a:p>
            <a:r>
              <a:rPr lang="ru-RU" sz="2400" dirty="0" smtClean="0"/>
              <a:t>Учёбу пришлось прервать с началом в 1828 году русско-турецкой войны, когда в связи со случаями чумы в задунайской области — действующая армия потребовала усиления военно-медицинской службы. Владимир Даль досрочно «с честью выдержал экзамен на доктора не только медицины, но и хирургии»</a:t>
            </a:r>
          </a:p>
        </p:txBody>
      </p:sp>
      <p:pic>
        <p:nvPicPr>
          <p:cNvPr id="7" name="Picture 2" descr="C:\Documents and Settings\завуч\Рабочий стол\i[27].jpg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30875" y="2514600"/>
            <a:ext cx="3413125" cy="3846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Научная деятельность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Врач</a:t>
            </a:r>
          </a:p>
          <a:p>
            <a:r>
              <a:rPr lang="ru-RU" dirty="0" smtClean="0"/>
              <a:t>Как блестящий военный врач Владимир Даль показал в ходе сражений русско-турецкой войны 1828—1829 и польской кампании 1831 года.</a:t>
            </a:r>
          </a:p>
          <a:p>
            <a:r>
              <a:rPr lang="ru-RU" dirty="0" smtClean="0"/>
              <a:t>С марта 1832 года В. И. Даль служит ординатором в Петербургском военно-сухопутном госпитале и вскоре становится медицинскою знаменитостью Петербурга.</a:t>
            </a:r>
          </a:p>
          <a:p>
            <a:endParaRPr lang="en-US" dirty="0" smtClean="0"/>
          </a:p>
          <a:p>
            <a:endParaRPr lang="ru-RU" dirty="0"/>
          </a:p>
        </p:txBody>
      </p:sp>
      <p:pic>
        <p:nvPicPr>
          <p:cNvPr id="5" name="Picture 2" descr="C:\Documents and Settings\завуч\Рабочий стол\i[27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57364"/>
            <a:ext cx="3413125" cy="3846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514350"/>
            <a:ext cx="2743200" cy="1162050"/>
          </a:xfrm>
        </p:spPr>
        <p:txBody>
          <a:bodyPr>
            <a:normAutofit fontScale="90000"/>
          </a:bodyPr>
          <a:lstStyle/>
          <a:p>
            <a:r>
              <a:rPr lang="ru-RU" sz="6600" b="1" dirty="0" smtClean="0"/>
              <a:t>Врач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4294967295"/>
          </p:nvPr>
        </p:nvSpPr>
        <p:spPr>
          <a:xfrm>
            <a:off x="4032250" y="1676400"/>
            <a:ext cx="5111750" cy="45720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Как блестящий военный врач Владимир Даль показал в ходе сражений русско-турецкой войны 1828—1829 и польской кампании 1831 года.</a:t>
            </a:r>
          </a:p>
          <a:p>
            <a:r>
              <a:rPr lang="ru-RU" dirty="0" smtClean="0"/>
              <a:t>С марта 1832 года В. И. Даль служит ординатором в Петербургском военно-сухопутном госпитале и вскоре становится медицинскою знаменитостью Петербурга.</a:t>
            </a:r>
            <a:endParaRPr lang="ru-RU" dirty="0"/>
          </a:p>
        </p:txBody>
      </p:sp>
      <p:pic>
        <p:nvPicPr>
          <p:cNvPr id="1026" name="Picture 2" descr="C:\Documents and Settings\завуч\Рабочий стол\i[27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500306"/>
            <a:ext cx="2357454" cy="25384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Научная деятельность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Научная деятельность Владимира Даля обширна: врач, естествоиспытатель, лингвист, этнограф. Наибольшую славу ему принёс Толковый словарь живого великорусского языка.</a:t>
            </a:r>
          </a:p>
          <a:p>
            <a:pPr>
              <a:buNone/>
            </a:pPr>
            <a:r>
              <a:rPr lang="ru-RU" b="1" dirty="0" smtClean="0"/>
              <a:t> 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2050" name="Picture 2" descr="C:\Documents and Settings\завуч\Рабочий стол\ilfkm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3" y="1714488"/>
            <a:ext cx="2734487" cy="37862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422</TotalTime>
  <Words>784</Words>
  <Application>Microsoft Office PowerPoint</Application>
  <PresentationFormat>Экран (4:3)</PresentationFormat>
  <Paragraphs>56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Поток</vt:lpstr>
      <vt:lpstr>Великий собиратель слов</vt:lpstr>
      <vt:lpstr>Владимир Иванович Даль</vt:lpstr>
      <vt:lpstr>Биография. Семья</vt:lpstr>
      <vt:lpstr> Учеба</vt:lpstr>
      <vt:lpstr>Учеба</vt:lpstr>
      <vt:lpstr>Учеба</vt:lpstr>
      <vt:lpstr>Научная деятельность</vt:lpstr>
      <vt:lpstr>Врач </vt:lpstr>
      <vt:lpstr>Научная деятельность</vt:lpstr>
      <vt:lpstr>Словарь Владимира Даля</vt:lpstr>
      <vt:lpstr>Литературная деятельность</vt:lpstr>
      <vt:lpstr>Даль и Пушкин</vt:lpstr>
      <vt:lpstr>Даль и Пушкин</vt:lpstr>
      <vt:lpstr>Слайд 14</vt:lpstr>
      <vt:lpstr>Даль и Пушкин</vt:lpstr>
      <vt:lpstr>Слайд 16</vt:lpstr>
      <vt:lpstr>Даль и Пушкин</vt:lpstr>
      <vt:lpstr>Владимир Даль и Златоуст</vt:lpstr>
      <vt:lpstr>Владимир Даль и Златоуст</vt:lpstr>
      <vt:lpstr>Викторина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Великий собиратель слов</dc:title>
  <dc:creator>завуч</dc:creator>
  <cp:lastModifiedBy>Учитель25</cp:lastModifiedBy>
  <cp:revision>41</cp:revision>
  <dcterms:created xsi:type="dcterms:W3CDTF">2010-12-15T04:28:39Z</dcterms:created>
  <dcterms:modified xsi:type="dcterms:W3CDTF">2012-12-12T09:11:10Z</dcterms:modified>
</cp:coreProperties>
</file>