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4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9102688-A0A0-4099-9E57-B8145DC6CEB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02688-A0A0-4099-9E57-B8145DC6CEB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02688-A0A0-4099-9E57-B8145DC6CEB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02688-A0A0-4099-9E57-B8145DC6CEB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02688-A0A0-4099-9E57-B8145DC6CEB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02688-A0A0-4099-9E57-B8145DC6CEB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02688-A0A0-4099-9E57-B8145DC6CEB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02688-A0A0-4099-9E57-B8145DC6CEB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102688-A0A0-4099-9E57-B8145DC6CEB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9102688-A0A0-4099-9E57-B8145DC6CEB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9102688-A0A0-4099-9E57-B8145DC6CEB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9102688-A0A0-4099-9E57-B8145DC6CEB6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FA79C01-13C9-4E69-B919-16A230D53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108520" y="3140968"/>
            <a:ext cx="7772400" cy="147002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DokChampa" pitchFamily="34" charset="-34"/>
              </a:rPr>
              <a:t>Влажные экваториальные леса  </a:t>
            </a:r>
            <a:endParaRPr lang="ru-RU" sz="60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DokChampa" pitchFamily="34" charset="-34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836712"/>
            <a:ext cx="6400800" cy="17526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Презентация на тему: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-108520" y="188640"/>
            <a:ext cx="5292080" cy="489654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Влажный тропический лес</a:t>
            </a:r>
            <a:r>
              <a:rPr lang="ru-RU" sz="2400" dirty="0" smtClean="0">
                <a:latin typeface="Comic Sans MS" pitchFamily="66" charset="0"/>
              </a:rPr>
              <a:t> -</a:t>
            </a:r>
            <a:endParaRPr lang="ru-RU" sz="2400" dirty="0">
              <a:latin typeface="Comic Sans MS" pitchFamily="66" charset="0"/>
            </a:endParaRPr>
          </a:p>
        </p:txBody>
      </p:sp>
      <p:pic>
        <p:nvPicPr>
          <p:cNvPr id="1026" name="Picture 2" descr="http://t0.gstatic.com/images?q=tbn:ANd9GcThhxrzkx7MtS5EXQEB2sSycfwdM2jeSPni2cLfZpozFIPH2ppFU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32656"/>
            <a:ext cx="3672408" cy="2754306"/>
          </a:xfrm>
          <a:prstGeom prst="rect">
            <a:avLst/>
          </a:prstGeom>
          <a:noFill/>
        </p:spPr>
      </p:pic>
      <p:pic>
        <p:nvPicPr>
          <p:cNvPr id="1028" name="Picture 4" descr="http://t1.gstatic.com/images?q=tbn:ANd9GcTYOUqcCqyHwgu07DyFwgkZ2nZM3sqsYZeq2bscUulYa1M8vVM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44045">
            <a:off x="5043519" y="3291442"/>
            <a:ext cx="3715652" cy="278315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692696"/>
            <a:ext cx="424847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omic Sans MS" pitchFamily="66" charset="0"/>
              </a:rPr>
              <a:t>Это </a:t>
            </a:r>
            <a:r>
              <a:rPr lang="ru-RU" dirty="0" smtClean="0">
                <a:latin typeface="Comic Sans MS" pitchFamily="66" charset="0"/>
              </a:rPr>
              <a:t>природная </a:t>
            </a:r>
            <a:r>
              <a:rPr lang="ru-RU" dirty="0">
                <a:latin typeface="Comic Sans MS" pitchFamily="66" charset="0"/>
              </a:rPr>
              <a:t>зона, тянущаяся вдоль экватора с некоторым смещением к </a:t>
            </a:r>
            <a:r>
              <a:rPr lang="ru-RU" dirty="0" smtClean="0">
                <a:latin typeface="Comic Sans MS" pitchFamily="66" charset="0"/>
              </a:rPr>
              <a:t>югу. </a:t>
            </a:r>
            <a:r>
              <a:rPr lang="ru-RU" dirty="0">
                <a:latin typeface="Comic Sans MS" pitchFamily="66" charset="0"/>
              </a:rPr>
              <a:t>Климат жаркий и влажный. Круглый год средние температуры воздуха составляют 24-28 С. Времена года не выражены. Выпадает не менее </a:t>
            </a:r>
            <a:r>
              <a:rPr lang="ru-RU" dirty="0" smtClean="0">
                <a:latin typeface="Comic Sans MS" pitchFamily="66" charset="0"/>
              </a:rPr>
              <a:t>1500 мм</a:t>
            </a:r>
            <a:r>
              <a:rPr lang="ru-RU" dirty="0">
                <a:latin typeface="Comic Sans MS" pitchFamily="66" charset="0"/>
              </a:rPr>
              <a:t> </a:t>
            </a:r>
            <a:r>
              <a:rPr lang="ru-RU" dirty="0" smtClean="0">
                <a:latin typeface="Comic Sans MS" pitchFamily="66" charset="0"/>
              </a:rPr>
              <a:t>атмосферных осадков, </a:t>
            </a:r>
            <a:r>
              <a:rPr lang="ru-RU" dirty="0">
                <a:latin typeface="Comic Sans MS" pitchFamily="66" charset="0"/>
              </a:rPr>
              <a:t>так как здесь область пониженного </a:t>
            </a:r>
            <a:r>
              <a:rPr lang="ru-RU" dirty="0" smtClean="0">
                <a:latin typeface="Comic Sans MS" pitchFamily="66" charset="0"/>
              </a:rPr>
              <a:t>давления, </a:t>
            </a:r>
            <a:r>
              <a:rPr lang="ru-RU" dirty="0">
                <a:latin typeface="Comic Sans MS" pitchFamily="66" charset="0"/>
              </a:rPr>
              <a:t>а на побережье количество атмосферных осадков увеличивается до 10000 мм. Осадки выпадают равномерно в течение всего года.</a:t>
            </a:r>
          </a:p>
          <a:p>
            <a:r>
              <a:rPr lang="ru-RU" dirty="0">
                <a:latin typeface="Comic Sans MS" pitchFamily="66" charset="0"/>
              </a:rPr>
              <a:t>Такие </a:t>
            </a:r>
            <a:r>
              <a:rPr lang="ru-RU" dirty="0" smtClean="0">
                <a:latin typeface="Comic Sans MS" pitchFamily="66" charset="0"/>
              </a:rPr>
              <a:t>климатические</a:t>
            </a:r>
            <a:r>
              <a:rPr lang="ru-RU" dirty="0">
                <a:latin typeface="Comic Sans MS" pitchFamily="66" charset="0"/>
              </a:rPr>
              <a:t> условия данной зоны способствуют развитию пышной вечнозеленой растительности со сложным ярусным строением леса. 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3212976"/>
            <a:ext cx="413995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Comic Sans MS" pitchFamily="66" charset="0"/>
              </a:rPr>
              <a:t>   </a:t>
            </a:r>
            <a:r>
              <a:rPr lang="ru-RU" sz="2400" dirty="0" smtClean="0">
                <a:latin typeface="Comic Sans MS" pitchFamily="66" charset="0"/>
              </a:rPr>
              <a:t>Элементы экваториальных лесов проникают в тропики по побережью Центральной Америки, на Мадагаскар.</a:t>
            </a:r>
          </a:p>
          <a:p>
            <a:pPr>
              <a:buNone/>
            </a:pPr>
            <a:r>
              <a:rPr lang="ru-RU" sz="2800" dirty="0" smtClean="0"/>
              <a:t/>
            </a:r>
            <a:br>
              <a:rPr lang="ru-RU" sz="2800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59632" y="-17140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Где они находятся?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733246"/>
            <a:ext cx="500404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latin typeface="Comic Sans MS" pitchFamily="66" charset="0"/>
              </a:rPr>
              <a:t>Основная доля экваториальных лесов располагается в Африке и в Южной Америке</a:t>
            </a:r>
            <a:r>
              <a:rPr lang="ru-RU" sz="2400" dirty="0" smtClean="0"/>
              <a:t> </a:t>
            </a:r>
            <a:r>
              <a:rPr lang="ru-RU" sz="3200" dirty="0" smtClean="0"/>
              <a:t>- </a:t>
            </a:r>
            <a:r>
              <a:rPr lang="ru-RU" sz="2400" dirty="0" smtClean="0">
                <a:latin typeface="Comic Sans MS" pitchFamily="66" charset="0"/>
              </a:rPr>
              <a:t>в северной части материка расположился влажный экваториальный лес. Он называется </a:t>
            </a:r>
            <a:r>
              <a:rPr lang="ru-RU" sz="2400" dirty="0" smtClean="0">
                <a:solidFill>
                  <a:srgbClr val="FF0000"/>
                </a:solidFill>
                <a:latin typeface="Comic Sans MS" pitchFamily="66" charset="0"/>
              </a:rPr>
              <a:t>сельва</a:t>
            </a:r>
            <a:r>
              <a:rPr lang="ru-RU" sz="2400" dirty="0" smtClean="0">
                <a:latin typeface="Comic Sans MS" pitchFamily="66" charset="0"/>
              </a:rPr>
              <a:t>, что в переводе с португальского означает «лес». Сельва занимает практически всю Амазонскую низменность и является самым большим массивом дождевых лесов на Земле. Но они встречаются и в Евразии, преимущественно на островах. </a:t>
            </a:r>
            <a:endParaRPr lang="ru-RU" dirty="0"/>
          </a:p>
        </p:txBody>
      </p:sp>
      <p:pic>
        <p:nvPicPr>
          <p:cNvPr id="15364" name="Picture 4" descr="http://t0.gstatic.com/images?q=tbn:ANd9GcRSfh59HY7GzBTnz6w20DlK_KohWfSMSiR5fQcg8BwY-XloTPJcoMnqx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4245338" cy="216024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t1.gstatic.com/images?q=tbn:ANd9GcRyYsOC8nYdzE4jBuxB1x3id-KsgPkAOPBF6DzFkJKL1vx6v-Uua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32656"/>
            <a:ext cx="5191254" cy="38884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868144" y="0"/>
            <a:ext cx="2304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Флора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36096" y="620688"/>
            <a:ext cx="32403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omic Sans MS" pitchFamily="66" charset="0"/>
              </a:rPr>
              <a:t>Деревья в этих лесах не сбрасывают всю листву одновременно, а меняют её постепенно. Поэтому лес всегда зелёный, некоторые растения цветут, и бывают плоды. Деревья вырастают до 50-60 м. Раскидистые кроны деревьев второго яруса смыкаются, образуя сплошной слой листвы.</a:t>
            </a:r>
            <a:endParaRPr lang="ru-RU" sz="2000" dirty="0">
              <a:latin typeface="Comic Sans MS" pitchFamily="66" charset="0"/>
            </a:endParaRPr>
          </a:p>
        </p:txBody>
      </p:sp>
      <p:pic>
        <p:nvPicPr>
          <p:cNvPr id="20484" name="Picture 4" descr="http://myflorafauna.ru/images/pic29-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48221">
            <a:off x="1589811" y="3699787"/>
            <a:ext cx="3717551" cy="2788164"/>
          </a:xfrm>
          <a:prstGeom prst="rect">
            <a:avLst/>
          </a:prstGeom>
          <a:noFill/>
        </p:spPr>
      </p:pic>
      <p:pic>
        <p:nvPicPr>
          <p:cNvPr id="20486" name="Picture 6" descr="http://t2.gstatic.com/images?q=tbn:ANd9GcRLjt584xR2lwn69FhT_NjVrKQ0A6Ak51DX_oxD8s_Dx4xC3AD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653136"/>
            <a:ext cx="1971813" cy="2016224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908720"/>
            <a:ext cx="5724128" cy="518457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Comic Sans MS" pitchFamily="66" charset="0"/>
              </a:rPr>
              <a:t>Животный мир экваториальных лесов богат и разнообразен. Многие животные обитают на деревьях. Многочисленны обезьяны — мартышки, шимпанзе. Разнообразны птицы, насекомые, термиты. К наземным обитателям относят мелких копытных. Есть и крупные хищники. Постоянно влажные условия позволили лягушкам и ящерицам распространиться на деревьях в экваториальных лесах. Среди птиц встречаются колибри, имеющие небольшие размеры и яркую окраску, попугаи, туканы. Разнообразны насекомые, многие из которых ведут паразитический образ жизни.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23728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Фауна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6388" name="Picture 4" descr="Золотистый львиный тамари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052736"/>
            <a:ext cx="3240360" cy="3240360"/>
          </a:xfrm>
          <a:prstGeom prst="rect">
            <a:avLst/>
          </a:prstGeom>
          <a:noFill/>
        </p:spPr>
      </p:pic>
      <p:pic>
        <p:nvPicPr>
          <p:cNvPr id="8" name="Picture 2" descr="http://t3.gstatic.com/images?q=tbn:ANd9GcS7IqnJKF5MBxGjoZkGC-L2Z47XvcgbjQ2Xre_hsU7pFd1ElOP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53301">
            <a:off x="5722746" y="4495286"/>
            <a:ext cx="3012020" cy="1988405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data:image/jpg;base64,/9j/4AAQSkZJRgABAQAAAQABAAD/2wCEAAkGBhQSERUUExMWFRUWFxwaGBcXGRsYIBocIR8fGx4cHRwgHycgGxskHRgcIC8gJScpLCwsHB4xNTAqNSYrLCkBCQoKDgwOGg8PGiwkHyQsLC8sLCwsLCwsLCwpKSwsLCwsLCksLCkpLCksLCwsLCksLCwsLCwsLCksLCkpKSwsLP/AABEIAL8A8AMBIgACEQEDEQH/xAAcAAACAwEBAQEAAAAAAAAAAAAEBQIDBgEHAAj/xAA+EAACAQIEBAQEBAUDBAEFAAABAhEDIQAEEjEFQVFhEyJxgQYykaFCscHwFCNS0eEHFWIWM3Lx0kOCkqKy/8QAGQEAAwEBAQAAAAAAAAAAAAAAAQIDBAAF/8QALBEAAgICAgICAQMCBwAAAAAAAAECEQMhEjEEQRMiUWFxocHRBRQjMkKBkf/aAAwDAQACEQMRAD8AwL5fMZli9Vn16yvy3IBmwG1ydsfcUyzMiU3dFKiwIIPS8memN1wHIRSNZxqUCRURkfTA7PIgXiJvjFcYzCVK1diSCbI5MSQRFokj064xTk/kSS0l3+pzb/JHhbHLHWGCkwgqqZW4hjETGlmuNrjpjQ8drZPMBGT+XWVQIaXBRRCiQPMyAaQDAK6ZvfGVzOWqIPDbVrWddyRYwBE8pieWxxR/EOKTQpUalDOB05DpJvbph25PQtvoY8N4maWaUitXoiGbVRg1J0kqsL5QCY8twJviNHiIqP4uZJ1eQSPJEndoiSVUtFpIvvhKua82vzh5nXex5N1mb/3wLWrFp1MW/XlJ9sMo2GP4Cc3mtVQ1ALapA2AE+UdNuWNFk/i4uWVyFXzaQiCTKx5rjUJAF9rkYy2XEhpNlEwepsLepxGmI7csNKEZaYbHYpVmptVRapTWELIkohgR5hdXnsARzwTwz4ZLIa7DxfPGiCwLETFmBYmdhcHGq+Efi1aFGpTSl4dB6Wly4OYlrgO2krpUlgsNb5cY/NcZ0Zip4fkpzoXwyYVRYaSZItJ7au2A3r6jVSFmeyyI66GZli5F4NiQDsYnbAIqwZ39efrGGvxBmkJprSYlESACIvsbz5jCqCbDeBGFBGKR2tiheRZnqD5Z7wFAHM/u+NAmRpKpFR3Wp4bVVRiFVouF6iQDB5x3xl6CKZ1NA6Dc+mGWY4l4wZqrFqqqiJ3VRpv3Cj3wk42wUmOf+rAlNEV4DLDOFHiBZMKTsIk36Ri561CllyyCm9RaxpPSqEtKEE6g0hoaJkRHvjPUKdIip4hPiQSDsAZFo5m5/wA4Ho5dQVLGFJj2BuPWDiccUF0GqHfBvh+rWdXWi5prNRKYBYuBNkmzXWCexwenwXUrvLEqzS5RlcEKZadQXSBAJJAIHmwZwH4wbLOPBpU3UVSUaoCXpgqAyqQR5dzHM749sz2T/iMuabFk8RIaLEAi4sbWMe+LKPLpjKuj8qvTI9Ou0+nXGu4f8LZdKDVsyTAWVVG8zfoPUG+NP/qD8Bfw+Xy4pugUGoktCjzfzLsYAshkzNoAOMV8NU0qP/D1sylGg0NUdhsFmy/8jNl2nfbC5ITkqi6OVJ7OcU4ZSVEIJDEeaDy6G24mJ5xhbxBaOimaYgyQwLSSR+Q740HxPXUafCyhWlraMwwZTmQo3aVCj5psOmMxVpJ4ggsKZO4ALBZvaYLKO+DGDWmzrHPwhxnL5eq5zCPpdGXVTPnQ8tPIzsQZ5HBWbfP8VYOKdSqFAXUF0oIkyx2LXJPrjP0MyLoSujUWDMgLG0b3I1CLbAnGt+DPinJ0w1PN5XxQSYdZkKd/5YIW3Vb/AEw536Gfy3AKnjLTdDEiYMeUtpkHYTyJ649pzn+kGTJU0lZCrgkaiwYc1M8jE25kjnazN5DL0sgauTSlD6aih1U66e5pmbsIkAbgx0wVn/ihv4dCo8N2CypN0MSbHcC1rT1wW0lsKQ4q8WprppLUpJUgAIzTAFtlMwIt+eFGc+OqVKqqOUAZokE7SB4kmxUkxz2N7YwfFfiPMhCKaKzu0grqa0eb5phosV1RG04UcczWYqO7GkRJFNXK7IPMTHWYE/8AliMszvQ57lmXb/iI6n9B/fGf4xxcKpAqEv8A0qI26zP548/4f8X1loU0d2coHuQ0kSujcztqP0GLsxma7oWXRCvpbTcqdxM9QZBA6i22BPyF0g0efU8wSAqsS1xpEAmJESLkR13jAwzEOAWMAi/TqYuSB0wVwxCSLRETEXG5k/pg/N8MpruoUTvz7RYk9cM9bM/KghOMUVJcByPlV31EusGbDyrLQYmwHM4t4LQNan5v+y8hkG2sX8T8xbpgPMZcVESjSDEidwFG3c+W3M4acJzCLRFNQy1FUlpggmYJU9O3LGLO+ON8OxXKw/O5Gl4RUqNAUAwkx0Nojb/GPPK4RWIUlgJEkRPS3LHoHF8xTpCmrtUpu4/oMBTs0zfrYGMY2tkEUsC6NBjWCYPcSBgeEpQj9rOuiOQ4S76flC1JEtIUBfMxJ6AXwHVrDUYHl2UGNuU9+eGlCuaWTqEsT4tTwkHRQA9UjpM01tuNWEobtb92nHoIob/4T+IxV0UNGUoLTp1PPUv4jMkS2r5idOx8osLWxkMw5AUtoIgkACJ1XIlYmJ2J7bYAA2J54NzuWb8bmRa4OwHX0i2OaoZvQLUaYJO1oPTtiPhypI2G/wCmLv4OJFQlWFwsTMix9Op5YHKsDH9sN+wp8jkTFpEH0xe9QKT4ZtaGO/WPrgfScX5BlVpcErBHubA+2DQDT5b/AE5zdbLnNAIEKu4LtpLabwo56rxytGMv4lhPUnfDk/F2YpeRHKaJQMDBgW5W2xnwMCg2HLnB4elVIYG7A2K9I998bH4d47xYMtChm1hjCl3Rlk9GYG3KMYmisgxYjl1HOO43xo+DagkE+UHy8om8dRy/PBilYrlR6Mv+lubzjB+J59mjZKd4+oCjbkDPXGt+Hv8ATvJZODToh3H/ANWr529psvsMJfgL4v8AE05eqWapfQ5M6hvpJ5ERY88bxGxZIdb2DcX4QmZovRqjUriD1HcdD3x5lmP9Pxw0vXISrQJAcaZ8JCY1gG8gm2k7CCDMj1fVjI/6mBzlhpVWltJBJkz+ED8U9MJk0rDR5X8ecFyiUadTKsjSdJKbQAWkrEhpPzGJECMJvh3KGm2tlDCJBXTqUxKspJsZsZkcoO2OtwslvDggjcRF5/Ie03xouF5CAqyC5FxMAcpBA6Y87Ln4r9R4Y+TGvDqtWsACiAILCmppreCSGB8sDbkdXXEOKcYKyPFqVBsAzEr6Ak6m9bYA4tx1aaGmjQBuYgs2xJ7DYDtzxmP94adQO20/1bbbbm5OIQeTLt6Roko4/wBzRt8UAAiNBFoXadvsT7YT53jpc/N5RczeY2sdz64T5uudAXVOoye/IHrJuTimgp39h3P9h/bmca1jVbIPJsZ1OLSPMPMTF7wNyfU/vbDTgvGkMquoMVBCm0stwOc2H3wuoZYLvJBADsIkgm4Xpq0kSBMAnmJKyq09RLQCTAtIRN/Ko3E21E3+pxOUYs5uQly2dDPqaDylgLHYWFo7nnja8AWpJI0a1AhXPmYNbyiIO5MzeMYvgGbpI5NRVgC2pdXtB5n2w4yvGSweDAi0IDIBsbfLGD5DlL6pGX2XcSpU6GYTxKQcKdVcajOgGImYB030i+0jAuW4olJmrrQYorQBqAs0/MLxaItci+CvDq1lcW1OR5iZJ/qIGxJgfTCTNZBgqgggNqN7TAn6C2+Ex1JcX/2cRz/HHr6TmKr1AJ0hjq06t/QbGO2F1Gnr8siOv5eg54vfMUtKKEkhBqMxLEyT0sIFunfFGXZlhkuedpAE2PbGxKuhmNeP5aKNIAwlNdKg7sxJLNHe09BpGE9HLFr8pj3P540PDuF+MpqVCGALEKxI1EAFoA+WxXeJjH1KkGJkQAQTFvp0viKy19fYspMWUOFP4glQQpBYco7nmZ5YZZzJJ/3KhJVB8m0wQInluPvgunvHU/U/2/sMX+GCl4JVh0MW/uPtjS+jk3Zja6kGY0Bpi5MCTz+2IkRETB2MESee+NJxbhpq+ZbwICi03v8AacUcU4f4eX07wwJ9Tvg0FTEIqECx33x2gSbcrH6H7+mIc9sWZM/zB3P64DHD87wjTrZiTdoAEAX5nke2A8vkWLBYPm/I/pjS5anVLPrMqSfLEzeZB5YYLQte1oAFj9cCF+yc5JPQnzXDVRg4IAG4MbdR3/WMd/3JVMNJF4aN4i3rH1tifxDlZSVAJBubWH/vCFaB0iZPmgLfmL/ljv2OirWzZZfMQVqUy0TqRoKm35EGR7d8bFP9Ua4gFKfKTBk9ecCftjBcMLIgGtXpxYMASvYHkAZ254vB++HTfsCddHufBfiGlmUDU2HdSbqeh6+uA/iLN9zAuQDAj15T2vjxdKkXv6zH3xseC5uqUmvUchoKipcECIN7x77Yz+TmUYbNGN8gfi2Y83iEWMLqgA6f6VGwhZgcvXGbzFbRq06h4hOgHcLz/tPbGy+LqqaFUr8p1aR3MCfaIHTGK4oxYoqKSV1S14MRYdAJ3x50XGbL24uwHMUJbzGbgEnqBfbkP0OLcvw1apFMKVLNq2ny7KB1i7HvHTEWy4qatLyESSD+LmV7XF8M8lTApyhJaPNNiCQZg8tPb+rviznxROm3sQV8mKldgLoDuAflFvvAMcpOGlTh4Ca1OkfKALwswoA3DE8zzk/hGDa+TFIQbArrZhz3gewP5dMDZVjUiQAb3DCAINhGxMxa92g3x3zOW/QjVCpsxYrPlW0iR68uew7DtjqqXhBb8Tn+ldxPQwNuVsW1MmWkLMz5tR8s2hR12E/+PfBmaywpgK1wW1ExHiN1jmgNgOdsUU0ujjHKp3gkC56fvlh/wLNprVaigKAY3Ene8crdeWJcP4QroF8zfi0jmOw7Yb+FSCrSK6TTJlwtzP4GtYj1MTh/ImkqIWVZniYbUAxDAkjSIDCNvt0uRvgPjOccCmgIJCyCfMQCNhPuIwVn+EooZlqK6qROkGwkCJMSb8sKKuYsUpkfOdBB2QXi97nEcVf8QqxVVBcCF8xPu09ugi2NBw/4SZqJIgsy7zIA9BF7RB54UUsjVL6rSbgtA25wfTD3JcUcUSkGSQWImRvIFrXG/Y4pnlOlwC6EQpVaf4SCbX3mRy64vzHDapSSyKsaiuoSSsW6yAw364L4rmahUG4RQD3Jkc5kTJNumAq/EEamAKYJXUxeCSSdw17rt6YpBuVMFJ7OZBPMksAWkkwSbGCD67emH9CrIsBHP98sZ2i4q1ECrpOiGK2JIG/6Yd8OyBSSZ9Bse5HX93xXYHoOQsSYiD9vfFfEKKmi4JklT7Rf9MTZ4sB+++BmzQBIYgGNp3w7aJezJJWPOb98T4YgNSSYCAsfbYe5ge+KKsixEWxYtkH/ACMkdgYH1M/QYHo1Gr4JRKoSxnUdQ3wUzEm+FXBqx0R8qjbe/W+Dy0+n54MTMywkEREjnIwFWyOp1K20x6XmT67fbEOI8Q8MAD5jtM7fXEcrxRQsm/m3G2/1IiIwk5L8DxQXl6CqNIFhy/PEypPMfTHy5kMJS464mO5jDXoGizL5B3ZUVdROwmfvyGNTmqRW7kE6xaDAAGxJsAI23wq+HappvOn/ALiwjn5RyJP75Ys4jx+mhZZLNZQpKgECOQJPLc9Rjw/NlPJkUIrSN2GkrIcUzDaapqXqVCGLWIsbi1gY2MnFPCcyaasNJPiBmBaPlYQ2x9Lbn2wIfitiTTC01MEFbsTzgiPz6csJW43Uqkik5VE85iQAQQAVEnzXgRGKYcc2qmqDLIvQcuSemAwEA2tzA2+0EjB2Tz66RTqEBRqMqL6iLGOY774EzOeKqGqtqbYKYEkE7IPKWH4nMjYCTOLeF16NVdRQkjxSoFh5FVu5vqHP2GKyT7EsPygEN4tMVdJ1BdgAoB1au4tH1nCgcREshWPx6Ykb2HsSPph1QzdNqTuqbDYsTNgwEdCCPrijNcQp1Ah0KymIN5EiRM8pMYzpy3cf5Olv2La1Q1HQJKqo8xP4je4jaT5Z3scDcUzzNUVXdfLuU2gW8vI9B+4KrZmm0gFqYJVpHNeg6EX7zJwAKYLgmCAQB6T+gEAd5xqxpXb9EXZoq+UpK4Sk0PTuytaOwIm6+2OZnN6mhlQIoELpiL7xuxJ57wb4N4rxpVVDl6aF6g1KGF3QmCokTcmY9cKc/m1gUwfObhgrBgvQrYCIN77DrgXyVM5pR6AsxnV1NTVt7sV8itEi3MdgcKHygA1TsxAj8WxgdCAZ98afhXDaRbxXIeN9QEg953ttj6vwVa1GotMsXDq4FvKflIG1yGBk/wBODDLFS4/yLpiZuHawAzQQg2jaev72xLL0/Ddgq6QwOkzOwvpn9e+J56n4aKCJaTe9gI2iBufbFdOojEyLKsqxNlO8EdT7jFpPlr0DVgfEc2xUiSxI0jkY3MiPbCxKDuyoolqmw6tf85w6bg6qW/nAMTCkwbQTNvQR6nAdHLyY1jUDMztBiQYn274pBpLRxdwDhhFQip5bET32I9RhsSyGGm3O+3fFz01RQWJcgzAFr+m4OKswbhhMHaTM9ZPUHcY6M5c6fTBNHfGlfLf8yemM5WqNUqmVGroLfnuOvph3muKLSVdV2JO1rCNMW67+2FWf4i1T5UgsLdv7Y5tuWkLWxbnaQUm8kybYKOThm8oIphd7gwBqH1JxaeBMU1swLEiFkb7X5gzyIE40ebTSxOnmdW0Ez+WKKV6RRvTA8hUFRCxVRfYACPYbg4JaPX2jEVWdgBj5kMSQZ9sOlRKrF/HCYFwBY3jftziMLuDJ5yCu4PP3xoM7l9QjTpBA25/+8S/g1BstyBtzv09cLxrRW29FVMhRAFhieqdxMRa4m/bFlDLTqnvHbfBFXL6CpWZMaex6noBvHbCzkoo5Q9mh4xxMUssoRWB0+Wm1wBBGphzPQHrfHn1aq1SozBYCoxjUWudrna98amtSNQw7mQdJOx7kkjleQBJJPslznFJNSFUCR825kk/kNu+PLwabpWa5K+xTkISs1QgsAGMibHSDY8zeb8sXfDdYhqiROsKo5Qwby+g1QfbFIzwCsD+K1gOkfSSfpgLJ1ImOZB6bSd/fHoU5J2QfZ9mswXqMQSVmF5wgNh9PvJ540fBa48IQAB4eZaDyBUr7/IPvjOFYWIv+dh/nBmTzukBY2pMPqW/+U4aauOgLTDspxH+WwNv5VOp/+JCkR3jFOXMipSBjzsFPUGWT7r/+2F1GsShBO9EoPZg2LKNYK07Aqh9wRP64HBbOCquYnwj1N/8A7wJ+hnElLBiDEiJHT9wftgF6n8s3Hla3s0/rg1Ks1B/yifr/AJx1UCyVGoStB6jhi7FQIuiodMsBHl6XEX3wxznGlqVpWAZ+XaSLT0M6flnCLNUkGlqZhh8wiIJFvcX7TgzhWSK3Ya1ZZIJgH6i5n2xOcIv7MTsZcUrMI89gwNl0wYn5drxynBlBFWmpJPiO2ogq4BUdG3IMzPfHF4YutHck0mOzONU9AAL39BjtXiK66nlCrSBjxCagYi4VFAEWmb+uMtKS4oLjQDngWAMgAA6QdgZIiN/MduvbCY0HTUXUoGBABm82F9uQthrlqZqAsPxFWKAzPcBRbnvEYLXgIrbs8SCAOQ/FvPTeJxZTUNM5diWmtUqXuU1BeUExZe++3fF/8CyNpbcnkIAA9RvbDquqUb0UUTPmMFpIidMzESfc4q4bXhWZgWxfC/kt+hor8nRmVb+XUYlFPLym/cC9+uK8ygK+QWB2BJ9/XYYhm8gQA67Nz2uZMb+2LnRSvkn5QDuCW5n0GNTiltDUIs/QaqxAFwYF7ADEcpwbXVVGJK7Eg735Dp/cYN0GlT0sG1sQSf8AhBM+pwspl6jF5gbC5sImI3vp98Z7ezn+hSjFahe5NM21mSANpPaBtj0P4W4KM5RDvUCaSA6x5p35kASCL339cIvhGg1Q1Ab+IkL5Nd9jHJWAvqM2xqc3/Lo1kUUztUKpNhYA6zBDAADSPTmRjNmzuL4x7EVNAXEuCtTVSCrBj5dJkjfl7X9cLmphQIIO+ob3/X8sU8O+JHJpioQKYMyGE3g6bT0+/M4trV1qeZNUXseXvzHc4OLLkvjMF0dqVJA7Gw5j9ziWY4e4AaCQLnpH0x9lKDEgqCSCIgHr1HTDrOUPKFFUiLtIm/Q323nc7Tik83AZb7FtCkQdTIwIawiLmxO0et+mPs5lnK6jY6bseQ3t278+WKvGc/N8o+bv1jncYOyuXDjyhigJgCWnkonvc+wxjz5mldlUvyJ8xVUKYvA7xcxvvtJ63xn8xlrCZBZzYzYbD1/xjYZjIlUOlDdma6tysJkXNiPphLm8myqD4bGBBMFfMZ57bsuBhyL0GaZm6yzEchHqSf8AOCsvldugtfrt9NsSORZmMjb9f8Ya8P4PVUeISsaSQCbkzAiB1IxtnlUV2TStgFXJHw3aADTvG53027C9+2FWW+Yyd0b6wYxs8rw80qbTVU+KgUiDYagd+Vl++Fb/AA/TQy7sSAZ0gKCekknkb7b4SHkR/I8oezOJU5/QY6alx6RjU5PI0EUE0gWDJ8zMbyTtMbRPvi3xjrVEREDEA6VAI63335+uG/zG6SF4r8mUFJiCArH0Bwbl6DDTII9frtvyxo0VXRZZixiTcXbr1GoD9nFGa4YtNlhrPJk2AXylTMc5i3MHacBeRboHFGUrWbnHc39fywVw/PeHELqsZBi3fuY/TFRQiVWQD6jV22+xxdkMkCZZdS8xJWO5ttjRKmtkh/w/jFI+Y0iTMLqaSdrRAUybnnsO+A+J50szKQIibbgRcGflk8vXrihFpFjbSZAEMDzvv/nBNTRpemxUVFgAsY6G57b39sZqSl0deyfw9VqaWKimpRZLOdI7N06X52wQ/Fw4DBWVyWDVLaW7qAJETv3wuqOpBBE9trHlI22nEKOaUJpiImLSAes+kfQY6UE3dHPQ9qVULI1R+UatxaT7Nef/AHi3K6yfIjLqIjUIBJMA3sJJwnp12ChQwkwxiVJbpOwNusH3x6Pwnj+iS1NdBALuTrY7AWkgAG5+tsS+X4NvYydgmT+Es3VZqfhyaMqx1DTqsYDdb7An2wLxH4eqjLvWqUzSNGotLQVNwbyG5LsOczjV/wDV7XNLzKxJLoZDNYctzyntiwccquvmU3vDGfsbYlL/ABSCXTK0eQZ7h5DEOwfUsgwRHIr6C2KaAK0zDAFB80xHvztj1PjgNfLVAwWwlYA5Gd/qYx5FXAXWrGA3O/qLDfFfH8leQm0h60PfgSsXWrTDkGZVAdJaQQRN42++GVD4YqVHdakKumIUmAemrV5gCCbHfpjJfB/FTQzVMgkBjoPo0feYx6bxHNgwsMAp8wYgyTYn5h05TsbYz+bKePI+Pv2STiuxFT/0+YuPOw0fKxEz3ibEY0+R+FqNOTVPinbYKPoMAUc2WIUPpUnSACSbCSC34RvtHthrTSVkN5eRG3tjzcnlZvcgqmyWbz9DLxKKAbc/2RNpGPuI55FpakRCGtK05ub9BziSek4V/EfDWqUz/NYBbgWImPue0/TGd4N8SF4pM7rLOrSSxNlgBTsTO1/zGKYoSyx5p3XZVUCcS48XdS1VX/mfKJiZg2AFoG+HWU40KNdoAMySZYhitmZeUG8c5nGa+IeABZejUbZW88AnUP6u5tMRPO+F1HiTOaRsDTs28nfef3Jx6fwwywuIjyND/j/xA5ZFpVAdRAVFhgQT8pPI32ODM9mXYqlQKGWKhuWvMCQD5TuIOMRlMz4bqTBKMGvsBeR6/fDHJcZRQzNL1KjzEXCjb7nbDS8Xiko+v5FhO9Giy1NQ0IoEru3OCF26YhUzXhiSRA1cgOemw7XP0wpo8TCVLwZFiNzNzY28puRijimZZ1bTqdWk3AkSY25GbW3jCLA7VjuddF68VZiiqoqhiIMFYHNehOr88FZwnx2puYsNXO7HUB0kAKPywjp8VZWRmA8pBBBNo2HpMHDnK11zFV3PzVI03vqK9+gUnFskOG61X9SV2X+AFqMDaGZjN7rTDb+/2xVQAFRXYyFdB03WSfrijPcUBR/wszOTqOwJVdPv5gR/xwpzPFCWAm2sMR3gAGMLHFKSA2N04oKKsAJdZgnY6HaPsQfbCmpxFqhAJJAJETbctbtfAtasWYn1+4Aj9MGcJohoGkmSoMQD2APcSP8AyC40rHGH2aA3YwyuWCCQRIJYyLH+kgbra+JLQaohLPAmy6jpiLi8T9cAUM6GHlQ6juZO1xftg0Z5hYwzMCdyAAP/AOp6H+2IyU1+5n2d/wBhWlO176jeBBlVveTF8Kc5kdJmHPlJ8wAMjoOg9Ti2tmqi2aQDN7EH0jcehxydzTUsp5k3Bkdb2PLnisOa23Y6tFnCuFvmm0ohLAamg6SV5gMfKLG04a5cJQXV4SrceQuHLgyNWkjlG+3bGZes5OpTP9QE2Hft9sTznFXrPL8gFVRaIELy5dd8NLG5fsO99jKgi1HIFQKHaNJk+8DaCNvTDbOUG0UijBXQaWZRGsE2uJnnvhBRK+KSSCpiZsdhKkjoee9saPjeUapRpqJcT8wME3gE3uNPPmZxlzfWUV6FVWO/hzjlNU0u0PsBspPOFiUNrz64NrfEhBTZBJLA3lfXr23t3xmst8OOXCpUGmddRgI07Df+qxHrti3M8GeVULOqYPMQZkG8Efrjzp4MMp8r7HU3VG0yfFlqKYZQNIm3IifpuJx5VxzLxVhWWGOiSbes9BO+L2zNVWK7FVAnnGw/friGd/mJLSbwSBtImDPMfQ9ca/FwfBJu9MqsiapmbddLETcGJB59j+uPSeE8QWrRSu7+YjSbAS+3IXmJvjz/ADGQgEqCYkt0Ucvzn7Rgz4f4lo8pXUBdVJ62Nvv2jGzysXzQ16JPo9AGbIfylkEAtquCDzPrvf74ZZfiq+Fd5YeXSFm/IAe3TpjD5ZNYYMrKBYXO97R2HtjlXhy02JSuysRIAgM3TneSB1jHky8WMnTezozaH/Gw1qlTUwLWSWUAdSRYD79xjKcQrlapVGUmPmIJM8l80kG52J5YeZbjT1UiqWVgQPKsXNoIY+aRJn0BF8IOP5KorFohlsygbL+Enl+uNfiwcfpIdyk3Y04fmEY1TU1Fgo1i+ks1h/LszDzRpFouLbLq2Wo0qTH+YaxsQQNO/NbkRAInc3m2E+YFRKnn1qysC0+Vw34t7yOWPuIZoqyqrQKaaZU7ydRvzuY9sb1i3pnSlZRVr6veJ7xzxfQzgGmPKby+5nsOuwGBaBAILAxe3Uxb74MVFNM1EqEOu6FQIBtKtJBudonFnVCJUTY06dQkkuYkBeZIk6mvEXEAT6Yrr8RaIKhZIIAkACdo5zzJwVwzh9J1GpnRzcWlXjcBuR+o64+bhhNRFI1HVDRpI83mAEbsACSLbRhOUbp+gneGcPbMlgpVRTEjbePLMwSCRvyx82ZS7CaRJMMp1ELBWIt5TMz0GLjwQrTGlrncE6Q0HfzEQYMRznCeqxkAkWXobdj7RtbCxqb09HUydZg0+ct5iSSLnvJvJ3IxAkHe0fn37Y5Sm6wGkHfkOo7iP/eJtSO0FriNIJne56GNh3nFugEUpbXEzt9t8NuGNpYSYkxIP5dxY+2Fr5epSImVJGqx2kc72/tg7h1CoXIHm0pMBS2obwtpmDv2wk9oUApV2QAkWJ58+RjBDcQRjOkqVFiN5G0gmCPSMLqjGZOI6sU4p7Z3EbHPB7uWYgRe3Mkx+c98S8QAgpKEjkN/Qf3OFNTf/M4sFze5POYt79MI8a9A4h+dUCWVRTudSy1xbynkdsL1pgsBMSem2G+T4oUEllIACFYg7XPSLEThjlM6HABpgSTDDSQOWk2kes4k5yh6ByaM5SyrxYN8xXsO/wC7Yc8K4tmdSUSwddQHhvcWtYn5RE7Hvh7SopIgxqQ6omNRPy2wUc4pQyYdNyF3MWBi5P5YzT8hSTVBTcgLP8R0A00aQRPl/q2CzawwtrfEtVWlrWiYPSJtsTpHTc4s4OlJmLZgsqhhEkcrnUehE7dMMW4NSqVAFWZaWUEeUbiJgmAL87npia+ODqSClYh4jxTxWLsIJHWxJ6bRzxHJ1tQcHciRaNvzt/fFWaynhkguGA2O88+vW3tieVyriopSGixO29ok7+mNdR46OS2cGX1qQRy8pOwPUj9cBUCqsFVZkgat79R0GLc+lQstMAgEwoH4mnn78uWB0p1FkKhkG5AJYdib/TFIrW2NHHJrSNJWzdNFJYByLAC0HnPaY36Driqk+qqWFFiAxEWJVYsuprQDMtPoMVcN4aHpyQpqEWDki+0ETygmI5jAVTJOE0Oza/6Y2gd9h3G84zRUbaT2cnx0MM7xWsTfSAv4FXUDBnUym27AAnaBviWYzLhlbMK5ZQxlCLmxUkCPlYm1rQOWFFFIqGS5VVBkSCwsW80EKO99hijM5tiCQzjzywY2kzFj0g3PXFliXSK2FcW4glcvUnSSxYqRq1NAGrV1N7csGcVOXyz0vCCvVFJWLTIVyoItsT25e2M41IzAvytfEnyzyJUyTA9do+oiMV+JWt6XoQtrcRd41nVF4PM9T3x3JSz6QgJe0HlzkdIicUV8uUMML45QrFTKmCJv6iP1xSlX1OVBeTypd1QyfNAXrcWBJgTO/WMaY1/5ARW/m0iWVFAEOG0aeUkgkk9jjIox3An2mP8AOLKbMWGiZkQFvy69b7d8RyYuffo60jQ8QzIrUT/E6Q6rKVEkmb+VpsJPSNjhDRyYfUFmQJX9cMc0alRV1gbN5l2a4kbgA8iLcjivK5ZIf+ZoCk6SSgY2uCCQem3fC4/pGkLJti9ssUPnU9YBiR2PvgrJZwrV1BGCgzpViNuZmZ7jF+Tqj5SurVIkwb8oIOxGLdMOTJVSsyJiSuw7Xwzn6Yt+gb/cwWVyiag0hQoVOt+o1AGMXU+LZipqh3KT5gtlg8o6YCzNHUb1CzAfKFJgDbnYeuK8kksBJAO53tz9cOoxoNFAI5k4+1iL3P5dL88V4+nFaCX5PKGo2kEA9yFH1P73wR4ZAnQoUQCDYm28EzteRtgAjBmVlwU8QLJBvJk7WN46d8BgZNMro+ddSssgqwgj1E3BscHrxBC500tIOyyZj15Gw9b4F/h6ggaQSCVABvsDI5QRz59jiGYyxB8QiV1Q0fhP7tHY4jJKXYnZqDxB2gBoJkjStyI2HID1xQc6ynyq4Gz621aoEnlCkbW7jCY8QdRCsdMBRBI7mRtvy9IxxahemCzywM3mTyA7nuY/PGdYaFrQ64W1OqS9QylOqrvIiQA0C1vMSBiyjxNamtgSCDbVGnTcsYA39O2Mwcy2kixFTkDzBsY5HcYP4XmKKghvE1gQCANMHcxv+mOnh07/APCidIP4tMq0U11TAWflHM9Pm77EcsKP9yexiFOoTvuIJ69+2H9TIBk8knxYWZuELDUYiSN7wBcWwDxDI+ZoBZbhDzhSBI5TsNsdjnHoNCh8+6+YbmTO8337bY4OOPJ5g+xHoRthzwr4NrZlFIGhY+ZgQP7nFfFf9P8AM0KbVPJURBLFGuB1KkAxjR/pt7L/ACuOosFyvEHrQC0OvytsSOhtB5XwwTIVEYEQ+o6TcnsOw9L4S8HBWuo+WTBPSeuNBxIPYI0hVEBdQIZZiBPmYk2a++IZVU6j0TnJydtkOO8RARh4ToC2gbQwEW1QCfMJIFiI6HCVc+ibU7ObszamF/wHZSCCQSLze2GGVzlN6tOnmlCimGDlw0kwSA0GQ2rn0scc4xwtRTLhdGhUUAyu41ExfUTqsJBgXGHg4xqLX9hm72IGrEEkMb+xPrg7hr+JmFaoS2qoGfqbyTtzxDIZTxT4YUajABJ/ETaBYX257Th3luGLl6ZdqhJNVaZKgrEHzC+9jMi2wxXLOKVewRVspzmTWo9Qz/NVwppkEGCTBHKBMe088Jq2TuYgDoeQgSfSbe2DKuefxqjSWloM9mEX2/DA6DEa6kViGIUliJkEAEzftDYWFx0x3BPohkuEPUBCqGYmBF4PToSeWO5bh9YyyiHTzaPlIAsWAtsRFr7b4eU6LU2SmWinGryiJYSNQJuPmn1jpilqWYWTTHmeQ7aVY3NiGMsDfcX9cIs1uh8vjzxf7kLjTq0dBlVDgrqWTMmDrOxblG4A5YP4XxlKbNqQMWEO4bTsSZk8usQbC+LOIl9IFUFSqinCEAMAfmaPme8FtxhamW0nUrQkbRJv+GOYt2xzqa2Z5NJB5qq+tYWnWLoytp020nVtuIgxBJJMYHzeaAYr5dQI2kgRzmR0FoJ74X5/Ma3LGAwAuJG3PqD2wTwrIgBXeSGNgIHMib35csMoJK2IvyQzWXcg+YeYzoWSTzlo59iccoZeCREMbGd46++G1OodYUU7nYLcm8iDcExbp3xDhug1mV6gQ3807HpcG+GUmUEByTgwUf6YYZD4dLozuWQD5AQBqbpLEADv/fGszeU8Lyi0XaCQt727jbtGCeHZSn56jimztsXvpjcqpHOwmBtiL8lkJZN6MTS4HUKkM6LTW7EnVHKYAJPS3XDPK/BmaqLcKtgRrAUH0O/e8Y3S0sumkhLkTIt3va4PTBL58HTrJAMRqiT/AOPMHucI/JdC82YcfDxoUmFclXkQNEiOcNPPHKVKmaLKJVGABiQCw5EASR35Rh5xvK1syrF9CaCNK6pCgHb/AJW+s9sLEySMYZqrKshYbTcyZ22N/wBjEPkvbYrk07FmcALItJFULTAJ0xJHze57nAycILM2hZOkTpsFkgEsTIvGw542HDfhRXICjWvlJZpAtuAee/vhnm8jlaU0xr3LBSrEFwObERaNuk4osrS0PKfLZ5wvAHVxLWmQyj73jnjTp8KJUcNUadhby+pI235YeNl30+VF1EQEafWeyxiGWz1RJLqsCwAUxHMAi8z7YnLPJiNyvYX/ANPZekhVUMaRsTJ9xFj0xA5Sm3hmjTVWf5C4NuZPUxGCMnmy7AJBjcdBAMn2PKdsWV7uSHujHyjkeh2sJET3xmc7djWxjTYld1LLY6bAdBE2ws4iprI1E60LqUYhZ8p3I5bSJ5YjmeNwvkimSPm2A6wBafS+2+FORr1i5Jqsy6vx8xMgf5GKTyV0cuwkfD+UpjSaaQbamkm3VrTtOFnxFkqNMBwS2smArbQBeTYKLfbFnxBVkBVBYgmwubjzH7zjPDIFVbUWiyrEwZ80X5E3jqBg4puSuTOmOaWUpZkk1ETxJljp3JM+aIn63xSeD12NVaqiGnVbymLqQxHljtBiBtMuPh3g7QCrDRsTpue0/rh7UoVJYBJXqb2NiMSlmknoeNpGMbhy+HRQxpVl8hJDCJiWERJJubjlg1+GZWvT8IeLRkydTeJLDcqxgtflInDDiWT8KoBUUaikE76l5e5P64WZ5kS66VUxqPm3ubDkPf2wnzSlqyvNoy/HPhGrlnI1rVR486/iEzJB2+tj64vzHDJplQimY85MG1g17naDh8yiJJDBk0wWI3IMmOUDA+dzhqKF0LpFipg9Yg2iPaZxqXkzlVnfJxYh4czyUcAaZ0tJO1yp3kSZBwQrtqvs0NqAiOxMTFt+uG2VyhXSREGZHtC/pyxWmWUkgzpjaLHv0xzzRb6NE888kVfoTtmCzBGVYaDPy8oG9iDv7c8To5JVXT7ByRbnECTvbUd55YvzWWioGCBgRABELHTvA3gcxiyjRCjVpALEAKoMk9De/bFnNcVRlcrEvEKYLeGtNiQLE/1GJZotYbAYrXKug2aPwESSD2HSeY9cMTw81Hio7U1ckr5Tdge9jH754f0KXhspPI3O8gdOl+WKvLxSEkzO5akgp/8AcY1mIAQIfKoMmSYIntv2wLSy+kq4l5N4B8p5ebYmx3w14nw56hJVZLMSQJt0HrgAZGtlzq0WJ5gn64pCal0wRnaNNQzysY1XBlmZVJ02iLxsD3nBRjVC0lENY/iJ7/me2FlXLRpdFFiDc3IMRPKTPI88Tq8QcsNiSSAOna/15bD0xgataJpUXZ/M7PIkSANRsZJ2BGoC/OABiSV6rKW062doEn0EjoLi5wGM0RUJ0WEA3/qPM9D2wYKhcBrdJWRAXlB5+3vibTS2OXZpGJZWlgo3G0ghQCwPWTz5Yi/D0aiXohtflGjrfzcrdZF97XxTUoqfnLFt7fLG8HnI9/XH2V4oNJWgpRgYLaiSDEnST9bzucCIskg/K8QWhU8GkzrovVvI1WkXsoAt1M4v/wB11RoUnxWAE9BMjbtvtueWEuXzaU8uyaZDtqk7nYfc4hlqxWnq8sNOkEaoiC1jYG4AOOe9hiqHfEeIAIoU35GYO8FiRsYEXkxirg/GHMmrpkKZ0iJYbb7CNwN9sJGqlpPS0bct/v8Anij/AHQxpDG8qYMQTaduVhg8JNC3s1VT4hAXUxIJAIKbjprPMG4wBTzIMzTB1PYSDJuY29Rz64StTZU2UgLsb6QOfcnbnAJxbwrNO+hm2EybCRECOnQW72xzx6tMPY6VWiCIWxvBi9oja/pi+sSsaj55kcuVz2Bn8sDJmSQQ0aVXfmQJt6xFycC1s2WcEAxFr7bT6wMZuLbHDmF5mTyjne8D337YsyGUWpUVSfKb2JtHMxsSAbnthV4hAV9V1JAiRqv9jvfDXgNSMwpO7FltytJ5dRgOLWx410bujQTwwqwqqAFvt9eZxcmkADUP7nGe4jxbSwpkW1o3reP1wu4p8SjLuHLSTYC/y7mOhMG89MNfJJIbRb8ZVjrQqsGIk7kT05ReOeMv/CeJqYkzNrRf3HrsMW/EvxUa9RamjTTEBVm5G5kxuftGKcvmE0ksSTJHPcmZvfDOEoRsm5W2cq5eqZ8ovEkHcWt2OIaQIBUi+5gkDpYwem+LVeL3WN+e+0YlmswtT5kEj8ajSff/ANYCb6aFv2fV89oAZTM22sIFwO98DZfNa5ZvwifX+94++La0GlHQ3Npi/tijhtNlJbYAD6mf7YaKSi2I5O0xpkeAmpL1LHUAtO4jnLdB2EH8sG8SzlJFg0qRvClgTPcmdhGLvh6r5ix2UT+n54TZnNMzVDA03UA3jv0M4lylORWL1Ys4pmqjgqWLBCAoVRAMaQFXkAJuDPriWQzyHSHIWDETuY+ok3vyxYKgm4HQC8diR+mKcxw1TpUkAb2BtM8ue+NsZRrjJAu+zS0c6oUQOZuD07/vfFj1kqLEb8p64z2WyoQQPmgnymAekSLddsWo7QBqk/1bTfpAiMRunoTi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4" name="Picture 8" descr="http://t2.gstatic.com/images?q=tbn:ANd9GcR2_7wHeFfJDrG8z7R0vB-Ceqrycea0Xnp078inP2R4BFzEnbgqN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710583" cy="3528392"/>
          </a:xfrm>
          <a:prstGeom prst="rect">
            <a:avLst/>
          </a:prstGeom>
          <a:noFill/>
        </p:spPr>
      </p:pic>
      <p:pic>
        <p:nvPicPr>
          <p:cNvPr id="4098" name="Picture 2" descr="http://www.vashsad.ua/downloads/image/6148/main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19146">
            <a:off x="4062517" y="3359855"/>
            <a:ext cx="4748319" cy="3158952"/>
          </a:xfrm>
          <a:prstGeom prst="rect">
            <a:avLst/>
          </a:prstGeom>
          <a:noFill/>
        </p:spPr>
      </p:pic>
      <p:pic>
        <p:nvPicPr>
          <p:cNvPr id="19468" name="Picture 12" descr="http://t3.gstatic.com/images?q=tbn:ANd9GcRvNe-zUxHWxdGDfT4LCPj0Po3u-2yr7Sy9JOm3XnBkTqsjbVAQM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39373">
            <a:off x="1016546" y="3329931"/>
            <a:ext cx="3024336" cy="3024337"/>
          </a:xfrm>
          <a:prstGeom prst="rect">
            <a:avLst/>
          </a:prstGeom>
          <a:noFill/>
        </p:spPr>
      </p:pic>
      <p:pic>
        <p:nvPicPr>
          <p:cNvPr id="9" name="Picture 2" descr="Клеродендрум угандийский, C.ugandens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429790">
            <a:off x="4713938" y="357775"/>
            <a:ext cx="3997422" cy="2924944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0" name="Picture 8" descr="http://t1.gstatic.com/images?q=tbn:ANd9GcT7e0NLdxsSCA7WBUvfJohYS8iZPw5OrB-WWzLqgcQt-XM8unT0H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573016"/>
            <a:ext cx="3486702" cy="2520280"/>
          </a:xfrm>
          <a:prstGeom prst="rect">
            <a:avLst/>
          </a:prstGeom>
          <a:noFill/>
        </p:spPr>
      </p:pic>
      <p:pic>
        <p:nvPicPr>
          <p:cNvPr id="3074" name="Picture 2" descr="I:\Users\westina\Downloads\victoriya_regiya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4464496" cy="3348372"/>
          </a:xfrm>
          <a:prstGeom prst="rect">
            <a:avLst/>
          </a:prstGeom>
          <a:noFill/>
        </p:spPr>
      </p:pic>
      <p:pic>
        <p:nvPicPr>
          <p:cNvPr id="3076" name="Picture 4" descr="http://t2.gstatic.com/images?q=tbn:ANd9GcRQXvVFVBaSPDO1qUINkYwAsNaPNeS2rU7WZDPl9Ot8jmLTocTZm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40163">
            <a:off x="4918125" y="880016"/>
            <a:ext cx="3816424" cy="2539658"/>
          </a:xfrm>
          <a:prstGeom prst="rect">
            <a:avLst/>
          </a:prstGeom>
          <a:noFill/>
        </p:spPr>
      </p:pic>
      <p:pic>
        <p:nvPicPr>
          <p:cNvPr id="3078" name="Picture 6" descr="http://t3.gstatic.com/images?q=tbn:ANd9GcQMg9XweRUWdwZlsj5C6a1-9ti8pJnwNuGYnDIpJuWXXGYgeKC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753718">
            <a:off x="1115616" y="3573016"/>
            <a:ext cx="3744416" cy="2945214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www.ukrmap.kiev.ua/program2010/g6/rozdil3_files/image24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673763" cy="5050150"/>
          </a:xfrm>
          <a:prstGeom prst="rect">
            <a:avLst/>
          </a:prstGeom>
          <a:noFill/>
        </p:spPr>
      </p:pic>
      <p:sp>
        <p:nvSpPr>
          <p:cNvPr id="17410" name="AutoShape 2" descr="data:image/jpg;base64,/9j/4AAQSkZJRgABAQAAAQABAAD/2wCEAAkGBhQSERUUExQWFBQVGRgYGBcYGBwYGxgbGBwYGBcaGhwYHSYeGxsjGhgYHy8gIycpLC0sGiAxNTAqNSYrLSkBCQoKDgwOGg8PGiwkHyQsLCwqLCwpKSwsLCwsLCwpLCwpLCwsLCwsKSwsLCwpLCwsLCwsLCwsLCwpKSksLCwpLP/AABEIALgBEgMBIgACEQEDEQH/xAAcAAACAwEBAQEAAAAAAAAAAAAEBQACAwYBBwj/xABBEAABAgQEBAQEBAUDAwMFAAABAhEAAyExBBJBUQUiYXETMoGRobHB8AYUQtEVI1Ji4XKC8TOS0haisgckQ1NU/8QAGgEAAwEBAQEAAAAAAAAAAAAAAQIDBAAFBv/EACgRAAICAgIBAwUAAwEAAAAAAAABAhEDIRIxQRMiUQQyYXGBI9Hwwf/aAAwDAQACEQMRAD8A+yRIkSGFJFTFoqqOOZ4DEeIY8jhSRI8eBZvEAmjF456ClZlxXAGYBlLEdWePmf49KUrCEqzDKxLlwRSrjoRR2YR9D4nxrIkKSRtlIJzE9U2armOOxzYuYMyQvwy7IQAhYVZiS7k1NH7RmyuPQ65NUc9isMubJkrSCUtlX/qp83NekTh3DlOgcgdYuKs12qAzXhqrhapSkysyTLmKJZI8oSLObllEXNAKx5J4Q03yctTuKML9tC1zdox8q6K8bfJh+P8AwqlS0lKshDZsrEOAwykAf2vTS8H8JwPgyykEZn81yWs8eAlI5aJixnFnIHS8Ft6ZRRSFEvFH8ySK1qenraukP1YlkkhiwcRyPEuIfzVHJUMK06P7mDZHFGlqKy2VqvTrfrEJadhTXTOhXjACYpOxu14T4bHCcnMKVqCzj6RfDrLvp91jRFpxtCW7G6JlOsc9+JcSXCVB00b5vBk/iQAVlUHTvav+NIRcQxOZnL1enzL6RFu5Am1VAkyWLuEljQkn2paMDiFeX9IpsKdR9uYDnLJUS94qqdT5/sOsWUNGfkMeGTudRbMEi430Z4JHEQSQaFbClSAael+8Y4OcEpIHIDdLuPcmjVoI9RJzggeYUf8ApZv7q/4jPKMeTbRaMmkkjbCz1Le4CXdyACRTXePcFgM00uHTkJKSaUqmo6pY3b1iKCgGSGahJ1o9NetOt2g3hM1E0LPNmCchUql9AKAhifhCXVtdFI9peRfOV4q5kxRdK1JSmgFAyQybhwTTrGM6eiSixzLJfVthSxDtD1WBRQnmIdiTYq22LWhFM4HNmzzmKkoJLKFQwJo1tNYXHmhNvk6S2dOLitCgrU4ypUQH5R0bbQP7QbK4jMRLKVJOVR1fXYkUh+vgaUqSUCoJ1f8ASaka/S8YTOELX51sLgjRbguBsw1ij+qwzX4EWKaYrwWFmrNQQks6moxYAB/ZjC3i2GMpZSVB60FNSLba+sdnhpXhg5CqYTXmtygOxAYGhMctxWUvEqKgkoUCaKLgjRiLFja1oODM55PiIMmNRivkRTpocUY9IxVNuK1s0HI4aoZjMBSQ1Cwfso0/4jKTMlpTmarB1AmlLBwz9o9LkvGzLVHoK+vxiRcYmX/+34n9okJf4Cfpho9aJEjYMeNFVReKTDHHEiqjGE3GAFIvm1+EIuM8ZIXSqQSPoYWUlHbCo2acVxqxNKcxADWDi1zCuTjD5VF2r2eA8VxkUa9ztvtFTjqOAA9TaMGbK30XgqD8XiwUZR6P84Aw6Cm9PS8UC3uw2b6xVRy3JO2vaMzk5dlf0bzJedcvdKibdC4+EbzJdCxIt996QNgJzzUjRVK7lJA+LD1i2ImEJPbvEeUoyWxtNHqFsLX30imJ4ohFzUwv/MMWN7tCbETDNmgOwDs+/XSLcHJ22Tcq6C+MzhMZQNTQ+h/aE3FMUTlTdKk1Ffpaz+kNpclSD5CsUCaamhJe/wAoA4twhU7JkSSHCcoBGVnuDoX9I6E4xlT6+Scot9G/BMb/ADAEkbMBYpJFa7P7w/Sg1q2vaOd4Vw+bLUoLSoJ0o4psdqiHErMkbvZxX2MJkmr9rGgml0AcRDJLEgkvmZgLU7dYVzpjXq/V4Y47PlDlh2Z/o0KcTLJZ7xXF1RKSpg80Mb1g3DrQkJJABAu1Sb69O0CeAHDu9KDTWKYib6/X/H7Roe1RLpm+JxwNTU0pRh66wJheNeGcxqWa2hu/WA8UuggabIUpjofusVWKLVM5N2dR/FkgBSiczC3fqaaQz4VjkmTNW1KA1O4a59erRySpRMpBH9Jv0NBD/hWFIwE5yQozEAXH9LDu9PWM2TFGtfKLwlJy2aT+JAZVKWoUNgCNnpRnGjXF4ywPHFTFZSWSCAFF60dyxrVqesA47DJyVKjQDKkgBwTmqdKCwgPD4uXLSxYBVPMVEMD+oFhRT0B+EH0IyjVHc5JnR4niSkKX/NZIFAxFq66EfWNP4shdAqt3rRzoTt0jl1YlpZVLXm5kp5gmgZTCrhQfNsY3kzPDSCgpzGvKGvs9S+7aROX0saD6rQ+RiMoyFRqDXfq9769o2OIDAKSVkhVhlDUBOrtu2lqRzQxZmAuTWrpOutDGuF40ZUwZiSCMtGAqHzAaB9vnCS+mtHLJ8hPE55DhlBNcpI/pJAqKGrh6PHM40lmoXa3Wr9BDbi3EzNUXUrJmJA0FhfVyIW4zEIUez+9PWwjZgi4xRCdXoV+Gvb/3RI3b+75xI1Cn6waPCIX4PjCZj/p/u0gjF4xKEZlKyg0BvVthHLLFx5JlXFp00Cp4zz5CHLgO4ANWJ7QFxT8QBiJZBpf/ABCHE4jK4QssSXBgJS3D6jo1I87L9XKqiXWNBi+IkUzEvbXvAXEFAjXf33i0qbWnxjDHzDZnfZ4jDK3oLjQHKSVlrt91gzwwnlVfo3eBcIoBySxLUrRo9VOLsPmI6bcnQqYamUNK9X1gmWhOt/30gdGIypFno7kfSM8TPZYGhavf7vGdtz0X1EZSJaQoEC1fiIDxM/SoIrQfuwg/haAxB/ppXavvAq5Du9rVZiLGJuVVY72hHi5iMwJK1GgYBhfd6RgeIyVEJCAHNdGUli2Zu1jvGHG0iWfDykkOrM7AhnFWvVoV/kZZeYxFgUpoxD+bMb9RRo1xxqcU23+DI5uLaVDXG8cEp1LyFNcvS9Q3doJ4RxMzUlTgpVUA2ygtbRTg70EcTigpYIQFEKIcXFDy0/SO7dIJxvE1ykoRZkpDADzAWJqGBe0Un9HFxpdsSOVpna4yfMRzS1hZH6BVxpqS4+kWwGJMzMmYyVAkVuPfuNdY5CViFgAhKklRuCdqOkVr8YZSeKrSoJbMoasWANHoOj9ohL6TjGlVlY5/dsPXxEvlVcOC/T/iBp6AVOr43Hb9484vilCYoljsoBnypJ+I+kKQTQkubMLxfHi0mTyZN0zfHLQHvu4+6wCVAeZV7PF5hBLOUtoRfqOvWBcTNTapbWNUI6MzlfZlisQkDQn5QSiWlKagizm3ubfSF2GU0wOl0gva3U9IOxPEklk5SpzofM7VaKtHBZnolgPY/pA9fpq2kEzeIlGAdJYTJiqkAMBYNZ6P6QkxGGLKUOYjc2/q76+8NeMrVL4Zh0qbMpUxRo4yuwZ+4r1iTgrj+y0ZOn+hViMSPAlgkqcqzHXlYA/4hWjENcOnUP7bVFxGzPKlvus+xEDTQ7s8aI6QknsanDp/KrNT/NlHS2WaL+3x2iuExKSwKSbJoalzRqObWjHh8xX5bEBiWVILeqx7f4jfBJykqJ5izNRmBH1hX5OGE+UEBkanW5trsHhcnHS0g0zF2IUKj99dmiLxWUjqXrqxLN1imK4Y/NQPzF3HcfX94VKuxLsrIx6VEJHIBurapPtA5WEkhTBTkOCKDvvfWMpmALC1bGN50lSfMEGx8pPxF4rpHE/Iy/6j/wBqf/OJFzj5f93/AGRI7kE+1Z8pv8abXfrHmM4oVpAJ5U2fTT5QDPxIsTQdB+8AGcLg5hbc7VrHz6g0qTPRlJXsKmYgOSz7/wCIoJrszj4/KMjiijy3pR9DZxGRxM5Z/lqCG3pW9zBaa/2I5JDBWFX+lSXYfe8elSklOchyfU+kJJiJmYLCgzsQotU0OzwaMQpQYpIDu4rUdrk2heMu27QvJPwFGYATRy1D93iuInolhyCp2fUb+3Qn0iv5tLkLB28pBs9X0MDKmJm6pCE/7SDYdCL6xzt0nY1qtDRDKAXYiw3f7vGZnBRGik6EH5v7XhZIxC0rbyIrTb5atB0tEtyUAV1PvCpOPf8AB4vkMeCz/EUvoksfg/pCz+KeGkBVVEgDmbvpQNV+oh3wdAZa2A5WJGrB7/bRxYAR5hmJsdNj8YuoRlFaBNuJfjKh4jlTksBa1a1v7QgmSytRBOWWk3BcHvlqDSGPF5HiIBspJpW7uACbs3SFGA/DU3KooULEJL5T2BGndo2YuMYbZjltsuvGLSFCSCugZkEW/uLFmgIyyVZ54SP9SgHdzQE2ctrW5hqrHy8OEJzVDGZus2Vp2YdKxonwZrTsmdSqBJIIrUqYkdQ5fW0UU2t1r5F4g/51CwEJSU0BqqqrOGTvUX00eGKVAF0sohJp5SaFgBanvXtFJfDEEBSZQlgn9BGYAAgOCWJobPB8jASyq+Y5WKVgpUNNaeYWjPkyR8FIxbAsfOSqcGB5iCoH9J/UK+0Coox1I7senX5RXic3LMV+oqJL0BDlw/yhZiJ+ZRGZtenWNMIe1LwRlLYbisUyTmD6Plqz7nSAZeJSs5gAMvQ06xSeuhzlwRudLUhXLxOUUdzrFowpCdjTE45JZx7uT1esBiclKnNtmB93MDLnAmpItf5wTIwAVXRxZykE6OnQ7n9xFeKQyQUjGCa+RPOA7aKYMUitAz0O/YQ2/GwCZWHl2CMNLITUsVLYkn0Ec7hcMoTkywSCopHTvHQ//UFvFSBQDCSWH+9/kYlJe9JFl9rOeFcNLIuiYpL6MQCPkYHWxpY7wVwrnkTkUpkmD0OQ/AmMMXJIAbSu5+GjRVPtE5BvDZn/ANtincN4H/zI9qwDhcVlPMWABsH81IM4espweIJN1yUk+qyP/j8YU+Z9SW7xy22cxx+dDKDByQSrpVgN6H4RdU9MxNNGzB77fH5QmkghgaAkXp90eCp84nKJZswcDubWgOAtUZYqY50pYDWPJmIOYLc+I4KWtf7pBuHyNVBChQkWL3pAONkn/aLVr6i49YKoNhn56dqz/wCsf+Uewpyf2/CJDUjtH2DiPETJCkEBSSCXXQuaHprSEklTZhQaOC1Lg9e0V4ypZW0wjKCCE2cV+HWFqEZjlqAd6l9Gr89I8vHiXG/kpOVs6TCrJQHLuHdrMe23ePMRxRMoA1US77ega8YYfHkMkOABU9WrUW3rWKYmepRFKAOXF6X6e0R4vlT6GcqWjREuXNSVsXcDLmcVudxvBMjETaeGeVr7EXvqQx9Y59M42ASA7EggNWhtBn/qDI6WJp2Ja1rincw8sUukrEjNeR3guLqqJqgKkb97/wCYwxeFWslR5QWZQYhnoz+8AS0ZkBUsBBoSCoMQe/lPeDRjyBkmBSXuRl5XowbTq/rEqcft/pRO1sMkpUWQopy11r83rGuLxakKCQMxalaM0A+MQ2cCYXpd979oOM4rRmAKFilRp1Ow2iL099F060g7FYoowSlVJWQnlr5r+jQhEvMlKk0y5gRs5cN0u2tDDzGyAcHLzElKVJLijkBQ+bn0jn/zwkpNMhVSpJNPL/ucuPWLrr2nZH8knSkpfxCHuztSwDn5bwo41iVolgypbITckgnLR1M73o/WAsfIVNUarUVAmtCNjS1S5g3BYYSpQUVeIpGagzczi9aqZy4FLRoUFFJt3+DLd6FGOQpKTOOQPYMS5Ip69LV6GAeE4lIIzqVd1hOu3x2e1ofcRnJmyiE5ElSSzORQE2IopgatHK8P4gqUtCgBykkeojZC5RF0jr8KBLQqnLdCSGICks7dS9NWG8OsJjlLlk3KTlIGxB0J7/dI4scfWVha0pzoSwJu5aocF+WjG1ekdJh+PukJCeZgTRqEHMR6RkzY5NXW/wBjwr5FeLSpcxXIosSHY3eogcywl6OSwPTp3jr/AOLrCWzZVZCQnVgxd9xWnzhXx9SJ8sTkA+I6UlYVlKrknY0EdjzybUZR10dLEkrTOcnVBchJaxD+8KJ8gprpBWInKQSCx71IEZmZ4nIkEqNtyY9COiCTMZcnM5KvvrtG8nKk5gpTixBY+94ylSJgVkCFZnAytVzaIsKSQFJUCTq+hY/GG0NTQ44F/MniaFGxC0kiighTKPRWWjC+azVc/jvCKOJp/wDyy09HuIXfhrAZPEU5rKWTtUMB7q+UOfx0knG5QcrSkh/Qmh9Yyyl/k18FG/Z/TmsLgfCza5wUH19dxGDMMo9CXr31g6alSSHBYk1ue5A3+sLpg5yoa0csO8Vi7IdhEhBVg54IAOeSb3DzA494XycOJZBUxLBu8O8EjPLmAihyOqwcF9dh86QBjOHlahkPIWa5NdKdulxAUttD3aK4mc4c9bU0feA5WIUVUDWDff3eCVyFKTlKSCm4N6Bya7iBisIOZnsR/n9oojhhh0EAUY9HL3Ya9+keYrDBCCSGIF2BzP8AHeB8FhpinLFKWJc0DU3v6QPjH1U+prSurfSOrYpQKV0/7okUCesSKcQ0fVeM8P8AEIzio19DZ9a/GEIRlmBt8vqbZjvHYkkpclOYE/3B96dDSEHEeKJCiAhIUDyqDg+jmv0tHgfT5JNcEa8yit2bYOSRXUPTQijNYPWLY6fKWfOoHUcod+tbRkOKEcqzmW2p1vqP2vC7GZZjFAyrcvRiXq5P0h4wk3bJyyLjSLzpSEKcICkt/VUn7aE+Mx0onkBSSwKVDNWoodmrreNVpXMKkEnq9G6WpG6vw7lAmJWWGhDKSdO/d42R4x+57IpOXgIw+NISAEqSWLgOx3zDS3SGUoulBmZmzUSC6e16esKcNh5sxRyqOexYCu976Q14bMC0lCuUs9EkkgO5Z6UBtsbxDKq2isG7ovMlsCwc/wBJJdqs2XoY0SQgUCiVJYpexp0a4+MWwkvKlSWdT2UCNf0mr0Y+8T82ymVKYXBChbd3+cZ3vSVlVXYzxFcAlwWzgsSxuqgoPlrHJzsSlyospjYAsNqnXtaOj4nNT+RBHKCsdac+scdj8YjIyALi6SAPNWhto0acMeQMr8BgxIylbjI1QQaqTYMKaXgKbj86SpQdj5iCFJIDuK1FqH+o7QFwMmYpUokkzBy1ssPlHYhx6xbD4PM0qYsoGY1uwAdqnrGnhGLd/wDIgkwGbxBc0KUwTUOE2IAIro96trF5fDxMCCEAAOSpRYHYML011MdVw/Cy8OFpYl7uQzdkmzP3i6cWQUykpASCUg5SW1Ci25fZi0K876ihuIgRwvLNCl87MwILXe5pbR4YcQ4OpakTkMksHQXcg1cVbc0Ou8ORLKarloW1SRUjZrGm+8VkZVDkUkrS9FWy7V1p6RB55OpIdRXRy2GmCdMyIC1MQQUEhQB5SDp5SaljDviWCmSZaOTMmoKtRVhmag79Y1/iICVJEvmLlKkJyvkAJc/GDeC49U0NMJzuxAdDG6WcsS3TWBkyy1JLSO4x6Pn/ABXBqKypKVZWqWLOL1sLQ84X+DihSVzJrGhCUEg1/uvd6pB0rWG+P/EQlgp8Qav+ou5BBo3p8YBVxMkBUsvma338It6uWcaSoWox12NV4haVBKZrhqkW96v2YQJjZZUxMuXMZ2zcxd/odB8dQsxoC/MKbdvvrG+HWKpJIfUXBsCDeJcOOw8rCcDPC1lJSlKmQnlSxBXMQlj6PAf4y4ms42agVCCAzCnKkEh6ir/GDOD8JKJmcqz558jmBckIUsl9rCkKuO4QnH4hZdhNU1LttFsag52vgWdqH9Ak4pqlQS51qrsAABGWNk52L5jsQ2ultzSKzEywM6s6iGcpsK0d4IkKIAKRQUJJ37XjR+UZwjAqmIRM8TKEgJKelgSfvWMZPESWBSCAHzA3IpQdawTLUpQmHNUpYBi1xp3AgTDYM5akO9dq6fe8Tpbsc2nzHTsvZnJax6ae1oWfklqPOltQ1X9TTpGs/H5SoKb+0Nps7wH/ABBczkSL2ApFYRa6BbNcXMy8qCVEXUans9oElzDkNNTcXoatBaJ5YJQkKOtScp66OIHnSiHCjW9WLBulIdI5AwmfbRIo/wDd9+8SHDR9cmiW3hg9QoMfb9oUTpBUtzlIFAouDU/0kAmBkZgqreobtWChxVcxKkzEgmwfQD9QOldD/iPGUHj2nZVu1sW8XlEEFRDU8rVejdO+kRJSHYkKGqeZrXST9vGfEcMkSzRWZzW4O1N4rgJqES1SychLcxfoKkVFjQRrX26J0rGoX4ktkpzEaOS4A0au94GkzppUkpzAJJoD03Av6nWC8DxNJopYJqx8taWKQCoUpmeNJXGZeZQISoijnl2d7VFWN4zW0/tKqMfkkycAlwCtaxzdbEGgZ6bwL4ZmHlzFku7CgFWG3oRBiEzPDUlJ5UuKUJIa7DqNW9ovL4cnIpZICq5a0cj9QUHGtvSFTUex2uRvhMcjKB5wmuo3JLjqXrpSM+K+bKoPsGTU6GnyatekDIGWpILhlNQqpogAFgLvtGsmesp5QFS6JJegvQi4tcQnCpWhr8MKxqAeHF3DLBDdFKYfGOAVh1+WpPmr737x3/EzlwM1KAKLCgO8wGnxjlPG5kpJqoOwIIL2YjX6xs+ml7XXyTzLa/QFwzDFH80kgguLaR0M4pXMC2HMMweoBVVRYbEOO/WAFSSohnIG4qLDSj3pAHEcYQUy3qwAuA1A5a41irXNidaLYvHpkLBdK3zACtA9yCC5cfMQcji/5hAQmaEzGplCgXcM1HYkmld45fikxgEgBquW3rp0MCgMl0uDqX1Ds3wPpFHhT35AdtIxEohSJpClSi2YEAqatXLF6hjr1eC1cVmJUDLlZQEhQo+fKDQZBQigLtYxyOE4+tCgH5VEFRpmNGu3+5txDXA8dUhRUU0STkKUAPoS1j2H0iE8DW6sZSo6UYxJRmWl1IcpzqrawTXSnxrG+Bx8qYlvMo+VSSqhflB2alxXWESeKeOoKASlhzKMtyWqAX9Kv9I14fj5QLZScrALAO1ldmBLg194yyw+3zZRT2czOBM1TJKyCTqzmrtpXS0MsNh8oKiF7liAk9G36x082cialOqwWe2taipD1rAEyeEeZJbowbclq2rGhZ3JVQksddMAnyywCaOElnqKUBIvrGM+aU1Ieocj2vDKesUUgAqYtW4B9ngebjw7ZX9B6ir+0GLb8CNUxh+G+IlaiLALQKi7qIpepBJeAfxGt8VP5gAFkEOx6+kHcIWlTFOk2T5bFlKApoNC0ct+OFFGOxAtmWD3BAPzMdiinkdDzTlBC/GlOYNlUCGDabC1I1CSlI5ikMGAYkE9um+7bQBKWMr2YvVmIo4bXtGyJ1WDpS4YE/YvG1ojQ0wE1YScxFfpSvppFsTiHSoO9N9QWJbSPAqWpIKpo63f5U9I9nSUAk1JTUB+atqAOPn2ierCAmSuYhpaeUAVs7x6MJMly8qKqJrlva3b6x7LxM3OysxR1Fh9LRSbjlKU1WrU7Q+zjCbh1S0kqUnMolgFV70MAy5qiW9T9+kMz4ZLFKRsb3+Du2jRjN8NI5D3o9bffeGsKM8o+xEglM6lpn/aIkdYKO5x4Ql1hk7jT5sdIV4TFTVk5JiWCtSRlS1TqGHX2gjEqVMZ1ZUjXzM3Vt/SA5S0hTJK8qbkMQVVALN8/hGDHGo72WnK3+Brh0KVKKkspwQQpxmDkCwcOQe8BI4abqQuXUuCMyaE0JNaF6x6okozaF/rtr7wRhsXMHIlJANAsmoT+odiTffvC+6O0DUhecK4e4ND+lu1K+7RWXMHMlTjld8tehO/asM0zZqEeGjmIJIYFwer1anaAVY0rJM8Pmfmbd9R5asPnDpsSqC/F8NBmJWVPoDQZnJSNvaMeGYwgLU7pLlTXAqzg2IzGlowVKcAAjLdSQC7p3LULVcO3wiYSQE5yFEgABwLgqSye6SG9TBUYtOx7djjB5JhqnMoli4tpmDFnckO1nAjediAFKSQHVlKmDZrX0TYh9X6Qqw08hgQA5s7XuO9YbKXswa7lzc31Gnx3jLOKTopGR7xQ58NPWkBSWvXKKpTQHWr1a0cJh82YVc9C9b13j6AqUF4TES05UlT6sCSEEEGgYt8PSOCTJEpawSCpJAegS5rc1GtLxp+lqpIGXwxth8bnNCXANLOGZxsXp6ws4gU584LlNW3ZgAx6wy4bIBHieJdwzUNxcmtAdIWccSSKFGXUmhdPzEXj9xJv5B8ajOgkOCWLEVJFFW0fWFuIQwPYEdiAfrDrA4gKDiqkpyk+tWrA/EkqWxAFRVg4o3yeLR+DhU1B8+vWGkqcrwyglhmASWZ6GxOp7QMjh6gxqoH29YbYfCHKBMzs+ZLG5NGtT9u8dJoHZfBKZYSQQGqGYVDVsCBRxW/SGWCk5UWy1agylTE0c+lmvHj/wAsBQD260YX1rpG6UUUrMCzACv31bp0jHKXIZIriVKABAYFi9QKVIIOo7mKznKC4KhdmKqjYPUekWGPZQBoDQ1cEv8AKke5PFFhXqQRpQUJ3r0gK14GYjnTiqXLIAl0UCxsErPqwcdYFm4wAnKoKd6l83qYbS+ETVSgQtK6rJykVDJIuNCD6mAJ34cmJUo0ABo5v62940RlHqybWx9+HVqUqWQogeNLFKcoKip+9PeA/wAWhEzGYjxM5yzMoLBqABg3VN4K/DRUnESgqyVj1cKZmpYGkW4tKSrETgVpzCYshr1UXSRrQJ21rEU0pt/j/wBGk/8AH/SuL4IhUoBYLHLkUm6Ql+Xrc+5gdPDJKQrlOU6rBDgVpt2eD8MggBiMoIANKdHJq56+8ZcQw6pvI6aEE5gmg1Y12d4RSd1Yj6FacHKVzpSXBtt2FhSNZUhCLOkm7ufatSzQRiHRUl0ilA5LXo4T8IWzeJCilJJBJKSDzA2ZVdj6aRZW+hbLTJz3KQG1NQrSlmf5VhRi8OoczAoNAQQQfam0ETWVzVUNCdP9VXfR4Cx8wGjMoUJBcUvpemkXSoKKAvqO33rpHh5jypAaL4RB9BWPcQeWjCoIvVgxuKw4xp4X9x9/8R5Gfhq3HwiRwDpPxJMWs5ZaixcbDR+wpGAwi5crNlqHzAFrFgR6PG2Lws1OVSk1JZILFzpY+lorNwC1ZM61DlD6Byxyp0soOz/GM8fakkN32A8OxCypkqKQ9mzA9g9Y6nBoABExbhwKJDu9mzP+p7NSF3CEqaZkMtITQlVAdQaCpZ/eK8T4gpCAZgBblINH2sxtUEb1ic1zdDqkhqvDJYmTNQsjyp8qtgxdhe50MLJ+BmlZQp5asuY5iySD/cl0nWr/AEgPgM9QCi6AgvUgBISSVakGoSWAdgTqHh8OITdklKnAyqe4yu5360o1IVqUHrYlryYIn5D/ADC4QSoJFCTUeZJdqCv/ABHuAk1msvkp+okpBDpKS1SmgY636EmYCkrTlXnL0SAEu99HB9aRmiRkBUoApNj6GhI1If7YQlposls8GACWSFFVyAHJs4uKH94Jm4NSgFMSoVqp3FmKRY+sUWoHmSlsyOU/p2Nx8IyweOW6kkZkoexAGqm3PKaRKpNWJe6GtEAhg9QZZNQWB0cDf7eE54Khc4mYhIpZyorZySoBVCzCrvtDLBSViW4IBSWdQBJAJ1OjBq6Rc4jmdKWI5ASSPmaVBIr62iaco3xLVyWxDxGUjDpWEjlD0BetQNwBe1451eLUpSQlmYCzAx1+NlyVpfICBzbE65QXB0A2HR45vF8InLV/0lSkZgmxKioCgAFXbSPQwyVe7shOGwBM/ncUcskWdrmlDrG03GjyEFbMKM6qC73qIEVwhRVzEtRiSG6g1oRDzD4qWUEpSyEpqTS1zmAc1baxaLSYgulj9Tcou5Zk9wWfWm8dNIxHKCoFywrXtQaQiwYBmZQgAbnmCgp9qD1e0N1Ke4YB96bEb+sRy70FI8x/C5k0MgMAHLZaj+3UnoOu1MpUhUoy5ayrMtmdwG3e7tSHMnEhKgE0oCSaqNKsHsbV3baD5GMGRThLAlXMBQiqSNC5aoud4xvPKOq0X9NPoRI4X/MOUqDPoFXZjUj1p84IlcPUo1qXASnMxLVpmo9dTpDXF4DNkUjkWHBUHLh6EV0vaMcVi1ywQyUlz0fSpq5sNe0J67mtA9JoXzeVWYZkLJVQEKCg+7ioq9rRgrHZilK9nIAcnb1cv7QTNxs26gAAvLZTPoG0qxqHhb+KEeHKQxZRUQ5VzE66skZWp/zFoJNpNEZRe6Yyl4pTBJSJYNUEczhw7MXsos5tExplglXhhaykhUyzamguet6PrHM8HxblgoJYOAxHSpFHIMMsfxXwQkiWgrapvlrsWGZoo8VS0JfgwzzEgZgchIbMdxUltTExGOyAgpDVatUk1Nqs9Y0w/FkzcpISSAx5WIJLZq9BUiNsIkLAZAWgkpDs6cwLggeYdR8Io9fcgUKRxkMPFAINh8KD1tCPEzgVHK4B0Om9tIZ43hhQfDXmcMAKMdykval6+8YSMGHvmLORYD59KRojS2g9ACJpDsS5o3QxSYs606M3qHhziEhIcJQAA5DVWHDlJPrAvFJiVDkJNjchtGI1LNWG5WGwbAjPMAOvVoJxqAkkMCwdwXp3isjCoYBTZrljm+RpGcyZlDB31cMPWD5O8lyB/Uv2iRmFn+gewiRxx3HDOIIWpiSxISCp6EuArSu8KZmJz4hWXMRnWCFHylyKDQNA+BkrSs5S7Akk/IvT94a44ZllVE5VFQOapSXIDC9FAh9zGSlCRVbWwWfisqcoAzAGjFql8zu/oNoDxGNSZSQbqdwGPN1c3I+y1NMTictCoNoajLU70oR8YFnTkFBqAouAGJUWIqNEvUhopGNCy7NpKLEKBUNGSwCQS5BdyK2FnhpNwROVaMqRl5gFWCmY1ZwS5H26rhM3LLZhkznO+UFikKSxVqGtq53hxwvEBQbxAWYnxE5SzgMDlLZa122hZ62dWxphFZUkEOMw10Z6C7Vu3rBMpB50lIQDUuC9ARUk3qGb+rrFZk5ICQqqikhQBomyRvoHFBvYwB/EkZkjMQk8oSuzCjmxOo9OkYacukXkkvJtPlNLbOEpS4QopS+1UuKaPGWAly8qggKlkkZgpVCGZXlsGet37xjjsAU4kS0l0JAoWZ6EpceZNTW5rExOH8EmYlW1gMwKnooHTR+9KRRJVV97J9Ox6melKVksEgZQynJowUBd3rrpCfGNlJ5lpFmLFRPo6SxZt3grB4tC0HlyMH7KB/SNtW7xWXiUhYKcjljzUN7AD5gm1zE4xkm9FW7SB8KMijkC/Dyg1qBahUTSxUwi2OxM1DgLEvIMwCqF6MX7UGrG1YkviQJZsv6qam2ZTgFT16CjRadh3KcuVQSQQXFDoHrVywf4Q/UvcgVo5fi8tZSHIV4gK8wcAsHKb3D66d4SBYGVKicmuVVH7EMC1IbcRmGZyvlCc7Au6czuk0c2SICKPDaXMbK4qAA3ckO3pvHoQ6M9HT8PTLWnKlsyG5SpyAC4YtzCiTR2f0gXGzkky1D9Ky4s9taFritawFwaVK8blCqMEnQFuZyRlt2dtIKlcGmJn8zFHiBbliAzu+1f8RJpRltjIdzkqSZeWorViSlIem7bn9o8m/iBaJoSUpZRNGoASCbkCh1O8Ww2JWyglRSkBq2bzZQanRnd4RYucUlS0lOYqQAG2LkV83XtGaEOWpDyfwdtiRnOdSsooaa0LM9H6uNR2xxaV6DnANKk86m+LvmFn6QvROT4YTnSyS9Wo4egpR6d4MlYpSWUwyEvRy4F6psXftGT03F6Kc9Ay0FWVCgwVVEwgs9FKc/qsanexjDi/BfECVI/mC5Dl8wsxfKOop6NBWJ4xnomZQnmTXNqA3LalzS0DTMdnS0t0qFTmPd363tFoc00+icmmIpMqYmbzENkIblo5Ggf7EL8dOQWKS6gSCGo1xpXa0PBgpgmqWaoYAEBg9D8QNNXjlBhFlZGUuKkbPqfUx6MHyZGgpZSAL5Wem5d66aXg/AcZGZKFlLD9Ts/QN6wqnyyzpFDU3qBSjBmoYDUa0BHYxRxUlTOR0PG8QhVU/8AUTQhXbSruC/KevSEaMS1XOYENs3pGXiKymrDbv8A8CMIMY8VQQ/EcVUpISapd+vvt0gYz9oyIjyGo6g3C7kt137RrOmMNW6B/nA8uYG1+jxqjE0AYUd6V/4gANPzg/o+ESMfG6H3/wARI44fTzVTKa7vXYuXEb42eHTyZssqSCAWJJlyyxOn1aBkYYzE5VMpN2qKihbrppDqfh0pmLLBRUE5UsH/AOkCL1YZQL3jNKSRRIBl4UBQI5Es/MAo1LgZSKNu8EcS4UFTXSpLhgVWf+47uD93jSZNmOpQS9CSCaO5y92iolTEhOYALJbKkZnDO1agOCNwYjyenY1HkrhCsp8QpyzCHYNUOH6Bi+hoLReRJTmUrxVZAGyE5hY13bmbrUbRsZzEi6lB9SAGdmOjg0uX7MDiZyEgsapUoKdkgKblAa9zXRo5OUgSoaYzGtLJA8MaKBBcAjKKdH6UtWBPCMwoUB4krajPU2sASC4fUbwmxvFiJjBRKWDMxylQdmPmDfSGpkBUqUmQC4SAo1DkF1GmgrWt45w4V+QJ2M/HJFUJyAAgU5SQSaAuLj2icQllEvOJaiE5nF2c7i4dy+msTEKZCBlBcaqq4eoZVqGp2N40VNUyVZSzKFiEhizHLR2LVDHLe8Z9pporYllYhQkrURlDUcc1Ca7kBupZw2yiRMxE0sg58y8pVlOYWo5BAB2D9Y7HFMqWtCncklKWIa2arV1rU0hOtakJ/lTMqGzMCwchtmcAiu8aceW09CSjVB+AkZHClKDNQrSQ9AcrrtmpQaGMsfOMjnPKDY3BtWlHpZ4WeIFMF+YEhCw1aBnHY+5gybjFIlqJeYhjnQSwIokmmutIDi7t7OUqFmL4gmc4SHSyVKUWc5RYm9Ktq0CcQCQUyiVAq6ZnzPatXVlePeHcPVN8QjKHSaEsaVoNbG1Yn/pecSF5wahlAuQ1Q3YV9I1LjHVi7YfwFQJZIClJNHy8oBS4YM5cq1LMHNWhxKxSmzKASQGAoXHYWLuw6iFPDsAsUTNzEEKa3MC/K2ikg6bQVPmZXJUV5SakFSgNegYatT0jLkSkxoqgrEzyklN3YXZjTzAPSx2LC8JuKJVMSRmCMoKnaiiSyQT/AKT0qYOxpUpYAZikAgmqiEhySOrOTp3hHi8SUlQSgKWV5lOAoPYJ7D6m0UxwoEjfheJMtKXWpJqWQygoAtXMWAexDwdjpqlLKpaSlBqUpIZIZ2IUm9wQzHeE/jTEnKlDpSAaJCiRckUcelItw/CHxpismVgpYQSBSWApV+oSG/uLWirirsUMnkJmUIOQvRYYCwFb2elnaDx+I0zQpKmCmdJY0LizVr0EIJEoLcLUzJdOXmqdTWgd+20WV4YUVJVnZDBJGwAqKPWtIEscZaYFo7LC8QRlBlqIIooGqjU5suWjaOPWAcWiVMZRBzOEsR5S7lgLnbZukJuG8QUE5UVFTQEhwOtRqGEMzxtSynw8hYB3TXzA5knRrWq0Z/SlB6Ddg2JQokZSggAgF6MbMLs7+8BJBN0sQHI7VPppHSKRLPncGgoBca17HaFCJZC8gSAVlPmpy710LWr8YrDJdh4iLHSUusGlAoFtHfTv8IFGBzWPT2FfrHZTcEC6hXTy7s9+o0hLjsP4KwpI8ool7rVqzWFB1ZhrFo5FLRzjQon4EpCu7B/d/veBMsdInh2dioBzsSWe5vFJ/BCSopZiaVbX/j3grIuhWqOfBa0UeHH8GWNHOtg37xgvgi9vf/EPyXyAXOd4kNP4KvYe/wDiJHckGmdAiaiozVu+YU7VrGs2enMppiQ4qXBsO+2naJEjO8aCES8SgZUiYgK8qlBQZ6Wclgz16mAuJ4wLm5ZKkgk1U4ATvcs7jTpEiQI4knYbYNMxxSFlKs6ypgSUsCDUgavUbVhR4iiSgEFzzAkFJaj36/CJEi0YpChJwksgN57rOYAMqhSKXGrQywWOyBA8ZGUJIyC5qoVOtDV/aJEgSjyVMIavFSyCZSkukMy11UQTmUkE6uWD6iPcLxlDKKymoTyJUw5tQ5bzZX7mJEiXoxaobkzRWITKIKZqFChFQ40ckmjRZC5Ux1KmS8ilORmDh70cUfp8okSE9P8AJydg0zDS8w8KfKcUqQEgjLQd9+nSLqEscqimr/8A5EqrR2OlHZ6VMSJDKDfbC+xSrKicCFjmK0jKpmdJD5noxVtpD7hmOSmUEkSs4YsFtlBYtUso1b3rEiQ2TGpKmdHXQDiceFzinOAnK6QFAsUkOAqjVYg6MWFY3VjkmYohSB4mUl1Bg7FktVib00rEiR3pqqOUjXG4uUqWQiYxAIS6kgEnK5IGzq+F6xy09ZzkBgk7kKoHrfaJEh8ceIJO2O8NipctEuYiaAtSg6agozOFZC5IoK2veBsRx5cwunKDlCSykgnK4GtKOcripj2JHKCAxFPxS0rqoOKPd2DO9yWs5i6MQlAISAQoVJI7ULU39I9iRShTeV4RQpiE1SeZVDSqdH1rB2CxMtJBSxYO6lCihdiTqNIkSFcbAM5OJT/Wne4SDSxL7m0A4niAdZzDRqvdVdb+9hHkSJxxpMe9DHhmJCiRnSKBnUEuQCGqd6vCvHDKsELSS6SXWDozU0H1iRIVQqbKN2hujESynzIB05gNL3gWYEqf+agNo4IpfWJEgenXQG+SphEoy2IM1KiLkEAela+0ZTcTLTTMk7Bwfl0iRICxb7BftBvzUvdPun94kSJFfTQtn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4" name="Picture 6" descr="http://t2.gstatic.com/images?q=tbn:ANd9GcRtqYD1V3oBfKKVLbd8YPcDObwLk0H73dfk4JVZzLXOVl8M462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573016"/>
            <a:ext cx="4608512" cy="3066757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253</TotalTime>
  <Words>207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Влажные экваториальные леса  </vt:lpstr>
      <vt:lpstr>Слайд 2</vt:lpstr>
      <vt:lpstr>Где они находятся?</vt:lpstr>
      <vt:lpstr>Слайд 4</vt:lpstr>
      <vt:lpstr>Фауна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Влажные экваториальные леса</dc:title>
  <dc:creator>westina</dc:creator>
  <cp:lastModifiedBy>Admin</cp:lastModifiedBy>
  <cp:revision>29</cp:revision>
  <dcterms:created xsi:type="dcterms:W3CDTF">2011-04-08T15:10:31Z</dcterms:created>
  <dcterms:modified xsi:type="dcterms:W3CDTF">2012-12-11T18:39:35Z</dcterms:modified>
</cp:coreProperties>
</file>