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40274-215D-4DD7-9200-319717FE43F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EB9D5-A07F-4701-A901-B7793294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4132025" cy="590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28604"/>
            <a:ext cx="488431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533554"/>
            <a:ext cx="8450838" cy="575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80010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596745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500042"/>
            <a:ext cx="423270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928802"/>
            <a:ext cx="45703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2012-12-11T18:15:55Z</dcterms:created>
  <dcterms:modified xsi:type="dcterms:W3CDTF">2012-12-11T18:23:03Z</dcterms:modified>
</cp:coreProperties>
</file>