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89" r:id="rId4"/>
    <p:sldId id="29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BB1BC-58AA-43D3-9E24-3355A87FE926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7C649-AEB9-4881-9212-86BD64F913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04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310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508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6403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FAAB202-2F4E-489C-B59B-924CC9AA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042471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C94E5E8-2942-404D-BED8-801842B4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994215"/>
      </p:ext>
    </p:extLst>
  </p:cSld>
  <p:clrMapOvr>
    <a:masterClrMapping/>
  </p:clrMapOvr>
  <p:transition advTm="3000">
    <p:strips dir="r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AAAA9CD6-5CD4-4590-82DD-2C793ECE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440206"/>
      </p:ext>
    </p:extLst>
  </p:cSld>
  <p:clrMapOvr>
    <a:masterClrMapping/>
  </p:clrMapOvr>
  <p:transition advTm="3000">
    <p:strips dir="r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297EFE7-210E-4C69-85C8-0F9E26B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954977"/>
      </p:ext>
    </p:extLst>
  </p:cSld>
  <p:clrMapOvr>
    <a:masterClrMapping/>
  </p:clrMapOvr>
  <p:transition advTm="3000">
    <p:strips dir="r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A5A2CAE-A3ED-469F-BA45-66792174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450093"/>
      </p:ext>
    </p:extLst>
  </p:cSld>
  <p:clrMapOvr>
    <a:masterClrMapping/>
  </p:clrMapOvr>
  <p:transition advTm="3000">
    <p:strips dir="r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8C4F807-E13F-4B2B-93B3-B7961828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025658"/>
      </p:ext>
    </p:extLst>
  </p:cSld>
  <p:clrMapOvr>
    <a:masterClrMapping/>
  </p:clrMapOvr>
  <p:transition advTm="3000">
    <p:strips dir="r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D18EB3A-7CF7-48EB-A53C-3F24C9512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102920"/>
      </p:ext>
    </p:extLst>
  </p:cSld>
  <p:clrMapOvr>
    <a:masterClrMapping/>
  </p:clrMapOvr>
  <p:transition advTm="3000">
    <p:strips dir="r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5338B33-D8F4-4998-97C7-9171C088F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151258"/>
      </p:ext>
    </p:extLst>
  </p:cSld>
  <p:clrMapOvr>
    <a:masterClrMapping/>
  </p:clrMapOvr>
  <p:transition advTm="3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787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8E31E0B-985C-4332-A565-97B66F48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0308677"/>
      </p:ext>
    </p:extLst>
  </p:cSld>
  <p:clrMapOvr>
    <a:masterClrMapping/>
  </p:clrMapOvr>
  <p:transition advTm="3000">
    <p:strips dir="r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D82C3D6-EF85-4547-92C7-30104224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492618"/>
      </p:ext>
    </p:extLst>
  </p:cSld>
  <p:clrMapOvr>
    <a:masterClrMapping/>
  </p:clrMapOvr>
  <p:transition advTm="3000">
    <p:strips dir="r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5DA6841-DD3C-4DED-A29A-CE8A47F4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356063"/>
      </p:ext>
    </p:extLst>
  </p:cSld>
  <p:clrMapOvr>
    <a:masterClrMapping/>
  </p:clrMapOvr>
  <p:transition advTm="3000">
    <p:strips dir="r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911CA1B-7BA9-4F63-A115-73F390008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930995"/>
      </p:ext>
    </p:extLst>
  </p:cSld>
  <p:clrMapOvr>
    <a:masterClrMapping/>
  </p:clrMapOvr>
  <p:transition advTm="3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069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603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045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900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718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275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8514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D4E63-7946-4CEF-A1C1-824EAEC23A7C}" type="datetimeFigureOut">
              <a:rPr lang="ru-RU" smtClean="0"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FE3BC-1A43-45B0-85F2-B6EF2C42AC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905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8D9AE-D163-47A4-B095-0EC5A6068B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01751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284984"/>
            <a:ext cx="7414592" cy="2907754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наша прожила б планета,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люди жили бы на ней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Без теплоты, магнита, света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электрических лучей ? 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</a:t>
            </a:r>
            <a:r>
              <a:rPr lang="ru-RU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А.Мицкевич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4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284984"/>
            <a:ext cx="7414592" cy="2907754"/>
          </a:xfrm>
        </p:spPr>
        <p:txBody>
          <a:bodyPr>
            <a:norm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6600" i="1" kern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ea typeface="+mn-ea"/>
                <a:cs typeface="+mn-cs"/>
              </a:rPr>
              <a:t/>
            </a:r>
            <a:br>
              <a:rPr lang="ru-RU" sz="6600" i="1" kern="0" dirty="0"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ea typeface="+mn-ea"/>
                <a:cs typeface="+mn-cs"/>
              </a:rPr>
            </a:b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333375"/>
            <a:ext cx="9144000" cy="633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Tahoma" pitchFamily="34" charset="0"/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ahoma" pitchFamily="34" charset="0"/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20000"/>
              <a:buFontTx/>
              <a:buBlip>
                <a:blip r:embed="rId3"/>
              </a:buBlip>
              <a:tabLst/>
              <a:defRPr/>
            </a:pPr>
            <a:r>
              <a:rPr kumimoji="0" lang="ru-RU" sz="6600" b="0" i="1" u="none" strike="noStrike" kern="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Переменный ток.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20000"/>
              <a:buFontTx/>
              <a:buBlip>
                <a:blip r:embed="rId3"/>
              </a:buBlip>
              <a:tabLst/>
              <a:defRPr/>
            </a:pPr>
            <a:r>
              <a:rPr kumimoji="0" lang="ru-RU" sz="6600" b="0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Производство,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20000"/>
              <a:buFontTx/>
              <a:buBlip>
                <a:blip r:embed="rId3"/>
              </a:buBlip>
              <a:tabLst/>
              <a:defRPr/>
            </a:pPr>
            <a:r>
              <a:rPr kumimoji="0" lang="ru-RU" sz="6600" b="0" i="1" u="none" strike="noStrike" kern="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 </a:t>
            </a:r>
            <a:r>
              <a:rPr kumimoji="0" lang="ru-RU" sz="6600" b="0" i="1" u="none" strike="noStrike" kern="0" cap="none" spc="0" normalizeH="0" baseline="0" noProof="0" dirty="0" smtClean="0">
                <a:ln>
                  <a:noFill/>
                </a:ln>
                <a:solidFill>
                  <a:srgbClr val="B6C8FF">
                    <a:lumMod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передача</a:t>
            </a:r>
            <a:r>
              <a:rPr kumimoji="0" lang="ru-RU" sz="6600" b="0" i="1" u="none" strike="noStrike" kern="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 </a:t>
            </a: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6666FF">
                    <a:lumMod val="75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и</a:t>
            </a:r>
          </a:p>
          <a:p>
            <a:pPr marL="342900" marR="0" lvl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120000"/>
              <a:buFontTx/>
              <a:buBlip>
                <a:blip r:embed="rId3"/>
              </a:buBlip>
              <a:tabLst/>
              <a:defRPr/>
            </a:pP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 </a:t>
            </a:r>
            <a:r>
              <a:rPr kumimoji="0" lang="ru-RU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потребление </a:t>
            </a:r>
            <a:r>
              <a:rPr kumimoji="0" lang="ru-RU" sz="6600" b="0" i="1" u="none" strike="noStrike" kern="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n-ea"/>
                <a:cs typeface="+mn-cs"/>
              </a:rPr>
              <a:t>электрической энергии.</a:t>
            </a:r>
          </a:p>
        </p:txBody>
      </p:sp>
    </p:spTree>
    <p:extLst>
      <p:ext uri="{BB962C8B-B14F-4D97-AF65-F5344CB8AC3E}">
        <p14:creationId xmlns:p14="http://schemas.microsoft.com/office/powerpoint/2010/main" val="61540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119" y="135513"/>
            <a:ext cx="8334593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 smtClean="0">
                <a:ln w="18000">
                  <a:solidFill>
                    <a:srgbClr val="9999FF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charset="0"/>
              </a:rPr>
              <a:t>Что такое электрический ток?</a:t>
            </a:r>
            <a:endParaRPr lang="ru-RU" sz="4000" b="1" dirty="0">
              <a:ln w="18000">
                <a:solidFill>
                  <a:srgbClr val="9999FF">
                    <a:satMod val="140000"/>
                  </a:srgb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72" y="843399"/>
            <a:ext cx="5400600" cy="312082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38" y="3952104"/>
            <a:ext cx="3835097" cy="2803920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75096"/>
            <a:ext cx="3912779" cy="2780928"/>
          </a:xfrm>
          <a:prstGeom prst="rect">
            <a:avLst/>
          </a:prstGeom>
          <a:noFill/>
          <a:ln w="57150">
            <a:solidFill>
              <a:srgbClr val="92D05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6277297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24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1_Океан</vt:lpstr>
      <vt:lpstr>Как наша прожила б планета, Как люди жили бы на ней Без теплоты, магнита, света И электрических лучей ?                         А.Мицкевич. </vt:lpstr>
      <vt:lpstr>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наша прожила б планета, Как люди жили бы на ней Без теплоты, магнита, света И электрических лучей ?                         А.Мицкевич.</dc:title>
  <dc:creator>_zh@n_</dc:creator>
  <cp:lastModifiedBy>_zh@n_</cp:lastModifiedBy>
  <cp:revision>43</cp:revision>
  <dcterms:created xsi:type="dcterms:W3CDTF">2012-11-29T18:34:13Z</dcterms:created>
  <dcterms:modified xsi:type="dcterms:W3CDTF">2012-12-07T19:33:42Z</dcterms:modified>
</cp:coreProperties>
</file>