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2187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72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7020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478CA-B501-4BF1-B577-59A71AF2A2F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DDBCCF-24B4-4EEE-BCF4-7BAEA8C2963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1595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7FD79-25B4-4CBB-84F9-B12568944DE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72163-3510-4668-8A7F-E1BF76F0ACC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000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6DD17-88C4-4341-95FC-2B6FF70291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B29A9-F521-4DA6-9276-3EB8811A7E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3914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5CA82-3051-4D91-95CB-98E19CE424B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BA6E0-B6F6-4737-B165-07D6CB4F0A3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487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01AAA-A4E6-4FFF-B663-51523D68B8E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62C28C-3A64-4B9D-9012-2F581242BEF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4752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47B27-2C23-4C96-9973-AFA0A25F0C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B1282-E42D-48AC-98BD-0381C27782B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4080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8EB63-086F-4B15-97DE-9655E581E33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D9936-24C0-45E8-80FF-FA0F88A3BAE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7048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7AF4E-D461-4CCD-80A3-91E481A95D7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F74B5-858C-404A-ACD6-8DEE3B89B93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835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4791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40A97-F715-44A4-8EC6-93BC446E6D8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2A5FC-A235-406E-9932-12F6107B7BA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94382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AE3AF-E859-45CC-AEED-FDD4C479F1B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7C0C0-1878-4A2A-BF01-EB1AF76F0E1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1252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A0FDB-456F-44BC-9262-35BABD16B1B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F07415-1005-40C0-AFCE-EAD5901CDFC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04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w 1588"/>
              <a:gd name="T1" fmla="*/ 0 h 1912"/>
              <a:gd name="T2" fmla="*/ 0 w 1588"/>
              <a:gd name="T3" fmla="*/ 15120938 h 1912"/>
              <a:gd name="T4" fmla="*/ 0 w 1588"/>
              <a:gd name="T5" fmla="*/ 15120938 h 1912"/>
              <a:gd name="T6" fmla="*/ 0 w 1588"/>
              <a:gd name="T7" fmla="*/ 151209375 h 1912"/>
              <a:gd name="T8" fmla="*/ 0 w 1588"/>
              <a:gd name="T9" fmla="*/ 2147483647 h 1912"/>
              <a:gd name="T10" fmla="*/ 0 w 1588"/>
              <a:gd name="T11" fmla="*/ 2147483647 h 1912"/>
              <a:gd name="T12" fmla="*/ 0 w 1588"/>
              <a:gd name="T13" fmla="*/ 0 h 1912"/>
              <a:gd name="T14" fmla="*/ 0 w 1588"/>
              <a:gd name="T15" fmla="*/ 0 h 1912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588" h="1912">
                <a:moveTo>
                  <a:pt x="0" y="0"/>
                </a:move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FF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0FAAB202-2F4E-489C-B59B-924CC9AA6A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9079011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2C94E5E8-2942-404D-BED8-801842B48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711517"/>
      </p:ext>
    </p:extLst>
  </p:cSld>
  <p:clrMapOvr>
    <a:masterClrMapping/>
  </p:clrMapOvr>
  <p:transition advTm="3000">
    <p:strips dir="rd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AAAA9CD6-5CD4-4590-82DD-2C793ECE6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895541"/>
      </p:ext>
    </p:extLst>
  </p:cSld>
  <p:clrMapOvr>
    <a:masterClrMapping/>
  </p:clrMapOvr>
  <p:transition advTm="3000">
    <p:strips dir="rd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297EFE7-210E-4C69-85C8-0F9E26BAE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407669"/>
      </p:ext>
    </p:extLst>
  </p:cSld>
  <p:clrMapOvr>
    <a:masterClrMapping/>
  </p:clrMapOvr>
  <p:transition advTm="3000">
    <p:strips dir="rd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FA5A2CAE-A3ED-469F-BA45-6679217424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29283"/>
      </p:ext>
    </p:extLst>
  </p:cSld>
  <p:clrMapOvr>
    <a:masterClrMapping/>
  </p:clrMapOvr>
  <p:transition advTm="3000">
    <p:strips dir="rd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8C4F807-E13F-4B2B-93B3-B796182825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671552"/>
      </p:ext>
    </p:extLst>
  </p:cSld>
  <p:clrMapOvr>
    <a:masterClrMapping/>
  </p:clrMapOvr>
  <p:transition advTm="3000">
    <p:strips dir="rd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4D18EB3A-7CF7-48EB-A53C-3F24C95120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518124"/>
      </p:ext>
    </p:extLst>
  </p:cSld>
  <p:clrMapOvr>
    <a:masterClrMapping/>
  </p:clrMapOvr>
  <p:transition advTm="3000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5174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25338B33-D8F4-4998-97C7-9171C088FE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090861"/>
      </p:ext>
    </p:extLst>
  </p:cSld>
  <p:clrMapOvr>
    <a:masterClrMapping/>
  </p:clrMapOvr>
  <p:transition advTm="3000">
    <p:strips dir="rd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48E31E0B-985C-4332-A565-97B66F488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9434794"/>
      </p:ext>
    </p:extLst>
  </p:cSld>
  <p:clrMapOvr>
    <a:masterClrMapping/>
  </p:clrMapOvr>
  <p:transition advTm="3000">
    <p:strips dir="rd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0D82C3D6-EF85-4547-92C7-30104224C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782559"/>
      </p:ext>
    </p:extLst>
  </p:cSld>
  <p:clrMapOvr>
    <a:masterClrMapping/>
  </p:clrMapOvr>
  <p:transition advTm="3000">
    <p:strips dir="rd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D5DA6841-DD3C-4DED-A29A-CE8A47F4F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1906"/>
      </p:ext>
    </p:extLst>
  </p:cSld>
  <p:clrMapOvr>
    <a:masterClrMapping/>
  </p:clrMapOvr>
  <p:transition advTm="3000">
    <p:strips dir="rd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/>
            </a:lvl1pPr>
          </a:lstStyle>
          <a:p>
            <a:pPr>
              <a:defRPr/>
            </a:pPr>
            <a:fld id="{F911CA1B-7BA9-4F63-A115-73F390008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964849"/>
      </p:ext>
    </p:extLst>
  </p:cSld>
  <p:clrMapOvr>
    <a:masterClrMapping/>
  </p:clrMapOvr>
  <p:transition advTm="3000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199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144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803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5451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11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4E63-7946-4CEF-A1C1-824EAEC23A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FE3BC-1A43-45B0-85F2-B6EF2C42AC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112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D4E63-7946-4CEF-A1C1-824EAEC23A7C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FE3BC-1A43-45B0-85F2-B6EF2C42AC5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177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3D72AE6-9605-4BE9-868A-FD9CE10E906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10.12.2012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4D6556-7116-4B5A-BCEB-1BF6C0EF12A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39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28D9AE-D163-47A4-B095-0EC5A6068B3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498567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ransition advTm="3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3.61111E-6 3.33333E-6  C 0.06892 3.33333E-6  0.125 0.02847  0.125 0.06389  C 0.125 0.09907  0.06892 0.12777  3.61111E-6 0.12777  C -0.0691 0.12777  -0.125 0.09907  -0.125 0.06389  C -0.125 0.02847  -0.0691 3.33333E-6  3.61111E-6 3.33333E-6  Z " pathEditMode="relative">
                                      <p:cBhvr>
                                        <p:cTn id="6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>
                          <p:stCondLst>
                            <p:cond delay="0"/>
                          </p:stCondLst>
                        </p:cTn>
                        <p:tgtEl>
                          <p:spTgt spid="409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249876"/>
            <a:ext cx="8568952" cy="1710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760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60648"/>
            <a:ext cx="3888432" cy="2916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827584" y="670719"/>
            <a:ext cx="7772400" cy="1341438"/>
          </a:xfrm>
        </p:spPr>
        <p:txBody>
          <a:bodyPr rtlCol="0">
            <a:normAutofit fontScale="90000"/>
          </a:bodyPr>
          <a:lstStyle/>
          <a:p>
            <a:pPr marL="571500" indent="-571500" eaLnBrk="1" fontAlgn="auto" hangingPunct="1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dirty="0" smtClean="0">
                <a:solidFill>
                  <a:srgbClr val="FFFF00"/>
                </a:solidFill>
              </a:rPr>
              <a:t>Вынужденные электромагнитные колебания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27653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07504" y="3717032"/>
            <a:ext cx="9036496" cy="2400300"/>
          </a:xfrm>
        </p:spPr>
        <p:txBody>
          <a:bodyPr/>
          <a:lstStyle/>
          <a:p>
            <a:pPr marL="457200" indent="-457200" eaLnBrk="1" hangingPunct="1">
              <a:buFont typeface="Wingdings" pitchFamily="2" charset="2"/>
              <a:buChar char="ü"/>
            </a:pPr>
            <a:r>
              <a:rPr lang="ru-RU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Переменным током назы­вают такой ток, величина и направление которого  периодически изменяются с течением времени.</a:t>
            </a:r>
          </a:p>
        </p:txBody>
      </p:sp>
    </p:spTree>
    <p:extLst>
      <p:ext uri="{BB962C8B-B14F-4D97-AF65-F5344CB8AC3E}">
        <p14:creationId xmlns:p14="http://schemas.microsoft.com/office/powerpoint/2010/main" val="56096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2483" y="40"/>
            <a:ext cx="8229600" cy="138430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Основные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потребители 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электроэнергии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79712" y="1556792"/>
            <a:ext cx="5616624" cy="5040560"/>
          </a:xfrm>
        </p:spPr>
        <p:txBody>
          <a:bodyPr/>
          <a:lstStyle/>
          <a:p>
            <a:pPr>
              <a:buFont typeface="Wingdings" pitchFamily="2" charset="2"/>
              <a:buChar char="ü"/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Промышленность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;             (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почти </a:t>
            </a: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70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%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)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Транспорт;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Сельское хозяйство;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4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Бытовые нужды </a:t>
            </a: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населения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7205317"/>
      </p:ext>
    </p:extLst>
  </p:cSld>
  <p:clrMapOvr>
    <a:masterClrMapping/>
  </p:clrMapOvr>
  <p:transition advTm="3000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Океан">
  <a:themeElements>
    <a:clrScheme name="Океан 2">
      <a:dk1>
        <a:srgbClr val="000066"/>
      </a:dk1>
      <a:lt1>
        <a:srgbClr val="FFFFFF"/>
      </a:lt1>
      <a:dk2>
        <a:srgbClr val="5D93FF"/>
      </a:dk2>
      <a:lt2>
        <a:srgbClr val="FFFFFF"/>
      </a:lt2>
      <a:accent1>
        <a:srgbClr val="6666FF"/>
      </a:accent1>
      <a:accent2>
        <a:srgbClr val="9999FF"/>
      </a:accent2>
      <a:accent3>
        <a:srgbClr val="B6C8FF"/>
      </a:accent3>
      <a:accent4>
        <a:srgbClr val="DADADA"/>
      </a:accent4>
      <a:accent5>
        <a:srgbClr val="B8B8FF"/>
      </a:accent5>
      <a:accent6>
        <a:srgbClr val="8A8AE7"/>
      </a:accent6>
      <a:hlink>
        <a:srgbClr val="FF3300"/>
      </a:hlink>
      <a:folHlink>
        <a:srgbClr val="FF9900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36</Words>
  <Application>Microsoft Office PowerPoint</Application>
  <PresentationFormat>Экран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</vt:i4>
      </vt:variant>
    </vt:vector>
  </HeadingPairs>
  <TitlesOfParts>
    <vt:vector size="6" baseType="lpstr">
      <vt:lpstr>1_Тема Office</vt:lpstr>
      <vt:lpstr>2_Тема Office</vt:lpstr>
      <vt:lpstr>1_Океан</vt:lpstr>
      <vt:lpstr>Презентация PowerPoint</vt:lpstr>
      <vt:lpstr>Вынужденные электромагнитные колебания</vt:lpstr>
      <vt:lpstr>Основные потребители электроэнергии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_zh@n_</dc:creator>
  <cp:lastModifiedBy>_zh@n_</cp:lastModifiedBy>
  <cp:revision>3</cp:revision>
  <dcterms:created xsi:type="dcterms:W3CDTF">2012-12-07T19:32:48Z</dcterms:created>
  <dcterms:modified xsi:type="dcterms:W3CDTF">2012-12-10T18:24:23Z</dcterms:modified>
</cp:coreProperties>
</file>