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sldIdLst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507642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919100"/>
      </p:ext>
    </p:extLst>
  </p:cSld>
  <p:clrMapOvr>
    <a:masterClrMapping/>
  </p:clrMapOvr>
  <p:transition advTm="3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2726"/>
      </p:ext>
    </p:extLst>
  </p:cSld>
  <p:clrMapOvr>
    <a:masterClrMapping/>
  </p:clrMapOvr>
  <p:transition advTm="3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464566"/>
      </p:ext>
    </p:extLst>
  </p:cSld>
  <p:clrMapOvr>
    <a:masterClrMapping/>
  </p:clrMapOvr>
  <p:transition advTm="3000">
    <p:strips dir="r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FE5D1-5C94-4EED-AFBA-852D33AEADB7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6E6FE2B-B11E-4276-B980-59E301F3B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236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3F39A-8D67-4F6C-AB04-57C2252EF163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C08CE-7A82-4097-8352-F90CDDDB6B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223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A6239-D195-4A7D-8205-F4BD7DBC0206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A5FEB-9BFC-4778-BF9E-65250AAFDF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762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92111E-A5A7-48E7-8D0B-B55F52520E4A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7167-912E-4696-969C-840384267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871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8330A4-461D-40CB-8448-FB234C2E43C8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726B77-434B-419E-9EDD-EFD0767A5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2823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53BCE4-2CBA-431E-9319-E26E6780AA31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07D1D-7757-487B-A727-3DE68D41F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6022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8856C-121F-4E4F-B5D8-E97F74BA4815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9564-2332-404B-9C09-9F66116E3F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902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601981"/>
      </p:ext>
    </p:extLst>
  </p:cSld>
  <p:clrMapOvr>
    <a:masterClrMapping/>
  </p:clrMapOvr>
  <p:transition advTm="3000"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60F90-5DB9-4893-8F9C-99F7FB62B67D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7947F-3526-4AED-ABD7-3C7D427BA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749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D0403-D5C2-4EA2-A58B-8BA24DA26249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2827E-D66B-4E9C-AD73-64A3D81C0A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86909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19E4B-0716-4775-BD45-0E3B16101EF3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7B28A-EC89-401E-A3BF-12FE7CCDF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2989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D23AD-32CF-4097-97B9-047DB25C4F2F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427D9-A9B0-496D-971A-418D6DAF8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2860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16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501262"/>
      </p:ext>
    </p:extLst>
  </p:cSld>
  <p:clrMapOvr>
    <a:masterClrMapping/>
  </p:clrMapOvr>
  <p:transition advTm="3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337216"/>
      </p:ext>
    </p:extLst>
  </p:cSld>
  <p:clrMapOvr>
    <a:masterClrMapping/>
  </p:clrMapOvr>
  <p:transition advTm="3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026214"/>
      </p:ext>
    </p:extLst>
  </p:cSld>
  <p:clrMapOvr>
    <a:masterClrMapping/>
  </p:clrMapOvr>
  <p:transition advTm="3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371585"/>
      </p:ext>
    </p:extLst>
  </p:cSld>
  <p:clrMapOvr>
    <a:masterClrMapping/>
  </p:clrMapOvr>
  <p:transition advTm="3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643425"/>
      </p:ext>
    </p:extLst>
  </p:cSld>
  <p:clrMapOvr>
    <a:masterClrMapping/>
  </p:clrMapOvr>
  <p:transition advTm="3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932108"/>
      </p:ext>
    </p:extLst>
  </p:cSld>
  <p:clrMapOvr>
    <a:masterClrMapping/>
  </p:clrMapOvr>
  <p:transition advTm="3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3645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63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E4005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56E909-1E95-401E-93B5-3AF23659D398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rgbClr val="E40059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7CC0CD-6B85-46CE-8198-FE54591A3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09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C007F"/>
        </a:buClr>
        <a:buFont typeface="Georgia" pitchFamily="18" charset="0"/>
        <a:buChar char="▫"/>
        <a:defRPr sz="2000" kern="1200">
          <a:solidFill>
            <a:srgbClr val="9C007F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575379"/>
            <a:ext cx="2911508" cy="3212423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4" name="Picture 4" descr="080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826" y="1045005"/>
            <a:ext cx="3240087" cy="2430463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2100"/>
            <a:ext cx="8640960" cy="13843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ln w="28575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Альтернативные источники энергии</a:t>
            </a:r>
            <a:endParaRPr lang="ru-RU" b="1" dirty="0">
              <a:ln w="28575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" y="1124744"/>
            <a:ext cx="3025255" cy="2376264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52" y="3844899"/>
            <a:ext cx="3703637" cy="29098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3" t="-8225" r="-834" b="2913"/>
          <a:stretch/>
        </p:blipFill>
        <p:spPr bwMode="auto">
          <a:xfrm>
            <a:off x="2555776" y="1659196"/>
            <a:ext cx="3816424" cy="3983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6923229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57375"/>
            <a:ext cx="4714875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3573016"/>
            <a:ext cx="5928742" cy="5989910"/>
          </a:xfrm>
        </p:spPr>
        <p:txBody>
          <a:bodyPr/>
          <a:lstStyle/>
          <a:p>
            <a:pPr lvl="0" eaLnBrk="1" hangingPunct="1"/>
            <a:r>
              <a:rPr lang="ru-RU" sz="2400" dirty="0">
                <a:solidFill>
                  <a:prstClr val="black"/>
                </a:solidFill>
              </a:rPr>
              <a:t>Коэффициент </a:t>
            </a:r>
            <a:r>
              <a:rPr lang="ru-RU" sz="2400" b="1" i="1" dirty="0">
                <a:solidFill>
                  <a:srgbClr val="0070C0"/>
                </a:solidFill>
              </a:rPr>
              <a:t>K</a:t>
            </a:r>
            <a:r>
              <a:rPr lang="ru-RU" sz="2400" b="1" i="1" dirty="0">
                <a:solidFill>
                  <a:srgbClr val="C00000"/>
                </a:solidFill>
              </a:rPr>
              <a:t> = </a:t>
            </a:r>
            <a:r>
              <a:rPr lang="en-US" sz="2400" b="1" i="1" dirty="0" smtClean="0">
                <a:solidFill>
                  <a:srgbClr val="C00000"/>
                </a:solidFill>
              </a:rPr>
              <a:t>N</a:t>
            </a:r>
            <a:r>
              <a:rPr lang="ru-RU" sz="2400" b="1" i="1" baseline="-25000" dirty="0" smtClean="0">
                <a:solidFill>
                  <a:srgbClr val="C00000"/>
                </a:solidFill>
              </a:rPr>
              <a:t>2</a:t>
            </a:r>
            <a:r>
              <a:rPr lang="ru-RU" sz="2400" b="1" i="1" dirty="0">
                <a:solidFill>
                  <a:srgbClr val="C00000"/>
                </a:solidFill>
              </a:rPr>
              <a:t> / </a:t>
            </a:r>
            <a:r>
              <a:rPr lang="en-US" sz="2400" b="1" i="1" dirty="0" smtClean="0">
                <a:solidFill>
                  <a:srgbClr val="C00000"/>
                </a:solidFill>
              </a:rPr>
              <a:t>N</a:t>
            </a:r>
            <a:r>
              <a:rPr lang="ru-RU" sz="2400" b="1" i="1" baseline="-25000" dirty="0" smtClean="0">
                <a:solidFill>
                  <a:srgbClr val="C00000"/>
                </a:solidFill>
              </a:rPr>
              <a:t>1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prstClr val="black"/>
                </a:solidFill>
              </a:rPr>
              <a:t>есть </a:t>
            </a:r>
            <a:r>
              <a:rPr lang="ru-RU" sz="2400" b="1" dirty="0">
                <a:solidFill>
                  <a:srgbClr val="C00000"/>
                </a:solidFill>
              </a:rPr>
              <a:t>коэффициент трансформации</a:t>
            </a:r>
            <a:r>
              <a:rPr lang="ru-RU" sz="2400" dirty="0">
                <a:solidFill>
                  <a:prstClr val="black"/>
                </a:solidFill>
              </a:rPr>
              <a:t>. </a:t>
            </a:r>
          </a:p>
          <a:p>
            <a:pPr eaLnBrk="1" hangingPunct="1"/>
            <a:r>
              <a:rPr lang="ru-RU" sz="2400" dirty="0" smtClean="0"/>
              <a:t>При </a:t>
            </a:r>
            <a:r>
              <a:rPr lang="ru-RU" sz="2400" b="1" i="1" dirty="0" smtClean="0">
                <a:solidFill>
                  <a:srgbClr val="C00000"/>
                </a:solidFill>
              </a:rPr>
              <a:t>K &gt; 1</a:t>
            </a:r>
            <a:r>
              <a:rPr lang="ru-RU" sz="2400" dirty="0" smtClean="0"/>
              <a:t> трансформатор называется </a:t>
            </a:r>
            <a:r>
              <a:rPr lang="ru-RU" sz="2400" b="1" dirty="0" smtClean="0">
                <a:solidFill>
                  <a:srgbClr val="C00000"/>
                </a:solidFill>
              </a:rPr>
              <a:t>повышающим</a:t>
            </a:r>
            <a:r>
              <a:rPr lang="ru-RU" sz="2400" dirty="0" smtClean="0"/>
              <a:t>, </a:t>
            </a:r>
            <a:endParaRPr lang="en-US" sz="2400" dirty="0" smtClean="0"/>
          </a:p>
          <a:p>
            <a:pPr lvl="0" eaLnBrk="1" hangingPunct="1"/>
            <a:r>
              <a:rPr lang="ru-RU" sz="2400" dirty="0">
                <a:solidFill>
                  <a:prstClr val="black"/>
                </a:solidFill>
              </a:rPr>
              <a:t>при </a:t>
            </a:r>
            <a:r>
              <a:rPr lang="ru-RU" sz="2400" b="1" i="1" dirty="0">
                <a:solidFill>
                  <a:srgbClr val="C00000"/>
                </a:solidFill>
              </a:rPr>
              <a:t>K &lt; 1</a:t>
            </a:r>
            <a:r>
              <a:rPr lang="ru-RU" sz="2400" dirty="0">
                <a:solidFill>
                  <a:prstClr val="black"/>
                </a:solidFill>
              </a:rPr>
              <a:t> – </a:t>
            </a:r>
            <a:r>
              <a:rPr lang="ru-RU" sz="2400" b="1" dirty="0" smtClean="0">
                <a:solidFill>
                  <a:srgbClr val="C00000"/>
                </a:solidFill>
              </a:rPr>
              <a:t>понижающим.</a:t>
            </a:r>
            <a:endParaRPr lang="ru-RU" sz="2400" dirty="0" smtClean="0"/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</a:rPr>
              <a:t>Коэффициент полезного действия линии передач не превышает 90 %.</a:t>
            </a:r>
          </a:p>
          <a:p>
            <a:pPr eaLnBrk="1" hangingPunct="1"/>
            <a:endParaRPr lang="ru-RU" sz="2400" dirty="0" smtClean="0"/>
          </a:p>
        </p:txBody>
      </p:sp>
      <p:pic>
        <p:nvPicPr>
          <p:cNvPr id="82955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35899" y="4221088"/>
            <a:ext cx="3167062" cy="2425700"/>
          </a:xfrm>
        </p:spPr>
      </p:pic>
      <p:pic>
        <p:nvPicPr>
          <p:cNvPr id="82957" name="Picture 13" descr="C:\Program Files\Physicon\Open Physics 2.5 part 2\content\chapter2\section\paragraph5\images\2-5-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80" y="-33389"/>
            <a:ext cx="9120620" cy="3501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54" name="Picture 10" descr="C:\Program Files\Physicon\Open Physics 2.5 part 2\content\javagifs\63166759466147-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3531" y="3238500"/>
            <a:ext cx="1695450" cy="103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01859" y="-102662"/>
            <a:ext cx="52421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Передача электроэнергии</a:t>
            </a:r>
          </a:p>
        </p:txBody>
      </p:sp>
    </p:spTree>
    <p:extLst>
      <p:ext uri="{BB962C8B-B14F-4D97-AF65-F5344CB8AC3E}">
        <p14:creationId xmlns:p14="http://schemas.microsoft.com/office/powerpoint/2010/main" val="69520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Город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1_Океан</vt:lpstr>
      <vt:lpstr>1_Городская</vt:lpstr>
      <vt:lpstr>Альтернативные источники энергии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_zh@n_</dc:creator>
  <cp:lastModifiedBy>_zh@n_</cp:lastModifiedBy>
  <cp:revision>4</cp:revision>
  <dcterms:created xsi:type="dcterms:W3CDTF">2012-12-07T19:34:25Z</dcterms:created>
  <dcterms:modified xsi:type="dcterms:W3CDTF">2012-12-10T18:19:49Z</dcterms:modified>
</cp:coreProperties>
</file>