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667660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350624"/>
      </p:ext>
    </p:extLst>
  </p:cSld>
  <p:clrMapOvr>
    <a:masterClrMapping/>
  </p:clrMapOvr>
  <p:transition advTm="3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72146"/>
      </p:ext>
    </p:extLst>
  </p:cSld>
  <p:clrMapOvr>
    <a:masterClrMapping/>
  </p:clrMapOvr>
  <p:transition advTm="3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94828"/>
      </p:ext>
    </p:extLst>
  </p:cSld>
  <p:clrMapOvr>
    <a:masterClrMapping/>
  </p:clrMapOvr>
  <p:transition advTm="3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04558"/>
      </p:ext>
    </p:extLst>
  </p:cSld>
  <p:clrMapOvr>
    <a:masterClrMapping/>
  </p:clrMapOvr>
  <p:transition advTm="3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71700"/>
      </p:ext>
    </p:extLst>
  </p:cSld>
  <p:clrMapOvr>
    <a:masterClrMapping/>
  </p:clrMapOvr>
  <p:transition advTm="3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677751"/>
      </p:ext>
    </p:extLst>
  </p:cSld>
  <p:clrMapOvr>
    <a:masterClrMapping/>
  </p:clrMapOvr>
  <p:transition advTm="3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40967"/>
      </p:ext>
    </p:extLst>
  </p:cSld>
  <p:clrMapOvr>
    <a:masterClrMapping/>
  </p:clrMapOvr>
  <p:transition advTm="3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345907"/>
      </p:ext>
    </p:extLst>
  </p:cSld>
  <p:clrMapOvr>
    <a:masterClrMapping/>
  </p:clrMapOvr>
  <p:transition advTm="3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140078"/>
      </p:ext>
    </p:extLst>
  </p:cSld>
  <p:clrMapOvr>
    <a:masterClrMapping/>
  </p:clrMapOvr>
  <p:transition advTm="3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27071"/>
      </p:ext>
    </p:extLst>
  </p:cSld>
  <p:clrMapOvr>
    <a:masterClrMapping/>
  </p:clrMapOvr>
  <p:transition advTm="3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05353"/>
      </p:ext>
    </p:extLst>
  </p:cSld>
  <p:clrMapOvr>
    <a:masterClrMapping/>
  </p:clrMapOvr>
  <p:transition advTm="3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6146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20299"/>
            <a:ext cx="3131073" cy="239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306718" cy="398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" y="0"/>
            <a:ext cx="8229600" cy="13843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Использование солнечной энергии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45" y="4437112"/>
            <a:ext cx="2711621" cy="189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519545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39" y="2932629"/>
            <a:ext cx="2948461" cy="1776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91496"/>
            <a:ext cx="2636064" cy="2789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215" y="335137"/>
            <a:ext cx="2719110" cy="2083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089298"/>
            <a:ext cx="58378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8A8AE7">
                    <a:lumMod val="50000"/>
                  </a:srgbClr>
                </a:solidFill>
              </a:rPr>
              <a:t>Можно изготовить из , морских водорослей, навоза,  кукурузы, пшеницы и даже опилок.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235" y="4869160"/>
            <a:ext cx="2097960" cy="1569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459" y="-171400"/>
            <a:ext cx="6153333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150973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1_Океан</vt:lpstr>
      <vt:lpstr>Использование солнечной энергии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солнечной энергии</dc:title>
  <dc:creator>_zh@n_</dc:creator>
  <cp:lastModifiedBy>_zh@n_</cp:lastModifiedBy>
  <cp:revision>2</cp:revision>
  <dcterms:created xsi:type="dcterms:W3CDTF">2012-12-10T18:19:36Z</dcterms:created>
  <dcterms:modified xsi:type="dcterms:W3CDTF">2012-12-10T18:22:55Z</dcterms:modified>
</cp:coreProperties>
</file>