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CE5D74-26F1-4222-8A47-10DC508755F6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B1BFF4-9AA6-40DA-A155-A76DBC7CDD4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1857388"/>
          </a:xfrm>
        </p:spPr>
        <p:txBody>
          <a:bodyPr>
            <a:normAutofit/>
          </a:bodyPr>
          <a:lstStyle/>
          <a:p>
            <a:pPr algn="ctr"/>
            <a:r>
              <a:rPr lang="ru-RU" sz="9600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Микробы</a:t>
            </a:r>
            <a:endParaRPr lang="ru-RU" sz="9600" i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288185f55a0cc31290b913b455d5e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916832"/>
            <a:ext cx="814393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6237312"/>
            <a:ext cx="849694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Выполнили Позднякова В.,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Базыма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8465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Без полезных бактерий и </a:t>
            </a:r>
            <a:r>
              <a:rPr lang="ru-RU" dirty="0" smtClean="0"/>
              <a:t>грибов не было бы у нас таких вкусных продуктов…</a:t>
            </a:r>
            <a:endParaRPr lang="ru-RU" dirty="0"/>
          </a:p>
        </p:txBody>
      </p:sp>
      <p:pic>
        <p:nvPicPr>
          <p:cNvPr id="4" name="Содержимое 3" descr="b2e3ae04a272347abc56df46dc7284f1_1_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785926"/>
            <a:ext cx="3019450" cy="2249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1317971356_osteoporoz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286124"/>
            <a:ext cx="40640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blini-150x1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4357694"/>
            <a:ext cx="2928958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tn113921009232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1285860"/>
            <a:ext cx="2857520" cy="1923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главное – микробы «убирают» за нами мусор, возвращая нам красоту природы!</a:t>
            </a:r>
            <a:endParaRPr lang="ru-RU" dirty="0"/>
          </a:p>
        </p:txBody>
      </p:sp>
      <p:pic>
        <p:nvPicPr>
          <p:cNvPr id="5" name="Рисунок 4" descr="121605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492896"/>
            <a:ext cx="4608512" cy="34563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Содержимое 3" descr="weather-july-w3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347864" y="2348880"/>
            <a:ext cx="5606718" cy="3727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ews-graphics-2006-_623833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500306"/>
            <a:ext cx="4857784" cy="4210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F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357562"/>
            <a:ext cx="3929122" cy="32742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207170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      Микробы 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– </a:t>
            </a:r>
            <a:b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это бактерии, грибки, микроорганизмы. </a:t>
            </a:r>
            <a:b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u="sng" dirty="0" smtClean="0">
                <a:solidFill>
                  <a:schemeClr val="accent3">
                    <a:lumMod val="75000"/>
                  </a:schemeClr>
                </a:solidFill>
              </a:rPr>
              <a:t>Они - </a:t>
            </a:r>
            <a:r>
              <a:rPr lang="ru-RU" sz="4000" b="1" u="sng" dirty="0" smtClean="0">
                <a:solidFill>
                  <a:schemeClr val="accent3">
                    <a:lumMod val="75000"/>
                  </a:schemeClr>
                </a:solidFill>
              </a:rPr>
              <a:t>самые первые </a:t>
            </a:r>
            <a:r>
              <a:rPr lang="ru-RU" sz="4000" u="sng" dirty="0" smtClean="0">
                <a:solidFill>
                  <a:schemeClr val="accent3">
                    <a:lumMod val="75000"/>
                  </a:schemeClr>
                </a:solidFill>
              </a:rPr>
              <a:t>жители нашей планеты!</a:t>
            </a:r>
            <a:endParaRPr lang="ru-RU" sz="4000" u="sng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b="1" dirty="0" smtClean="0"/>
              <a:t>Микробы есть везде:</a:t>
            </a:r>
            <a:endParaRPr lang="ru-RU" b="1" dirty="0"/>
          </a:p>
        </p:txBody>
      </p:sp>
      <p:pic>
        <p:nvPicPr>
          <p:cNvPr id="4" name="Содержимое 3" descr="9B426131-E7F2-99DF-31803CBBE807C66A_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071546"/>
            <a:ext cx="4214842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314652s_13166562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4000504"/>
            <a:ext cx="4429156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children-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500174"/>
            <a:ext cx="3071834" cy="2303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 они настолько малы, что увидеть их можно только с помощью микроскопа</a:t>
            </a:r>
            <a:endParaRPr lang="ru-RU" dirty="0"/>
          </a:p>
        </p:txBody>
      </p:sp>
      <p:pic>
        <p:nvPicPr>
          <p:cNvPr id="4" name="Содержимое 3" descr="ea1e9fb5db869e804de11aea3a883102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43372" y="2857496"/>
            <a:ext cx="4429156" cy="32325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413124-4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857496"/>
            <a:ext cx="3143272" cy="3214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Микробы бывают </a:t>
            </a:r>
            <a:br>
              <a:rPr lang="ru-RU" dirty="0" smtClean="0"/>
            </a:br>
            <a:r>
              <a:rPr lang="ru-RU" b="1" dirty="0" smtClean="0"/>
              <a:t>вредными      и       полезными</a:t>
            </a:r>
            <a:endParaRPr lang="ru-RU" b="1" dirty="0"/>
          </a:p>
        </p:txBody>
      </p:sp>
      <p:pic>
        <p:nvPicPr>
          <p:cNvPr id="4" name="Содержимое 3" descr="bacter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785926"/>
            <a:ext cx="4071966" cy="29368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moyashimon-antibacteri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500438"/>
            <a:ext cx="4495808" cy="31432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Когда вредные бактерии попадают в наш организм, мы заболеваем…</a:t>
            </a:r>
            <a:endParaRPr lang="ru-RU" dirty="0"/>
          </a:p>
        </p:txBody>
      </p:sp>
      <p:pic>
        <p:nvPicPr>
          <p:cNvPr id="4" name="Содержимое 3" descr="Mazok_iz_zeva_i_nosa_na_floru_i_chuvstvitelnost_k_antibiotik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29322" y="1714488"/>
            <a:ext cx="292895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1336303359_chil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571744"/>
            <a:ext cx="2439992" cy="4000528"/>
          </a:xfrm>
          <a:prstGeom prst="rect">
            <a:avLst/>
          </a:prstGeom>
        </p:spPr>
      </p:pic>
      <p:pic>
        <p:nvPicPr>
          <p:cNvPr id="6" name="Рисунок 5" descr="1346171112_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4500570"/>
            <a:ext cx="3205169" cy="21779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d_1374-1280x9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1785926"/>
            <a:ext cx="507206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0423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А попадают они туда через грязные руки, немытые фрукты, через порезы и ссадины, из воздуха в транспорте и метро  </a:t>
            </a:r>
            <a:endParaRPr lang="ru-RU" sz="4000" dirty="0"/>
          </a:p>
        </p:txBody>
      </p:sp>
      <p:pic>
        <p:nvPicPr>
          <p:cNvPr id="4" name="Содержимое 3" descr="u161011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2071678"/>
            <a:ext cx="3357586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6bf697ff483f32ff1e7d2f63f3f45ab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4214818"/>
            <a:ext cx="3393425" cy="22648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0_941fc_bc6706db_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4786322"/>
            <a:ext cx="3233645" cy="190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582969-r---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4149362"/>
            <a:ext cx="3786214" cy="24713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28434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571611"/>
            <a:ext cx="3643338" cy="23460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microb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1500174"/>
            <a:ext cx="321471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72560" cy="142873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Чтобы они не добрались до нас </a:t>
            </a:r>
            <a:r>
              <a:rPr lang="ru-RU" dirty="0" smtClean="0"/>
              <a:t>- </a:t>
            </a:r>
            <a:br>
              <a:rPr lang="ru-RU" dirty="0" smtClean="0"/>
            </a:br>
            <a:r>
              <a:rPr lang="ru-RU" sz="4400" dirty="0" smtClean="0"/>
              <a:t>нужно как можно чаще </a:t>
            </a:r>
            <a:r>
              <a:rPr lang="ru-RU" sz="4400" b="1" i="1" dirty="0" smtClean="0"/>
              <a:t>мыть руки</a:t>
            </a:r>
            <a:r>
              <a:rPr lang="ru-RU" sz="4400" dirty="0" smtClean="0"/>
              <a:t>!!!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6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0003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А полезные микробы живут внутри нас и помогают нам переваривать пищу, борются с вредными микробами</a:t>
            </a:r>
            <a:endParaRPr lang="ru-RU" dirty="0"/>
          </a:p>
        </p:txBody>
      </p:sp>
      <p:pic>
        <p:nvPicPr>
          <p:cNvPr id="4" name="Содержимое 3" descr="germ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3143248"/>
            <a:ext cx="3833825" cy="3714752"/>
          </a:xfrm>
        </p:spPr>
      </p:pic>
      <p:pic>
        <p:nvPicPr>
          <p:cNvPr id="5" name="Рисунок 4" descr="75114_170868682935362_170080956347468_440974_2462969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571876"/>
            <a:ext cx="3284756" cy="2577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208</TotalTime>
  <Words>118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Микробы</vt:lpstr>
      <vt:lpstr>      Микробы –  это бактерии, грибки, микроорганизмы.  Они - самые первые жители нашей планеты!</vt:lpstr>
      <vt:lpstr>Микробы есть везде:</vt:lpstr>
      <vt:lpstr>Но они настолько малы, что увидеть их можно только с помощью микроскопа</vt:lpstr>
      <vt:lpstr>            Микробы бывают  вредными      и       полезными</vt:lpstr>
      <vt:lpstr>Когда вредные бактерии попадают в наш организм, мы заболеваем…</vt:lpstr>
      <vt:lpstr>А попадают они туда через грязные руки, немытые фрукты, через порезы и ссадины, из воздуха в транспорте и метро  </vt:lpstr>
      <vt:lpstr>Чтобы они не добрались до нас -  нужно как можно чаще мыть руки!!!</vt:lpstr>
      <vt:lpstr>    А полезные микробы живут внутри нас и помогают нам переваривать пищу, борются с вредными микробами</vt:lpstr>
      <vt:lpstr>Без полезных бактерий и грибов не было бы у нас таких вкусных продуктов…</vt:lpstr>
      <vt:lpstr>И главное – микробы «убирают» за нами мусор, возвращая нам красоту природы!</vt:lpstr>
    </vt:vector>
  </TitlesOfParts>
  <Company>School 1167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Микробы</dc:title>
  <dc:creator>Teacher</dc:creator>
  <cp:lastModifiedBy>Наталья</cp:lastModifiedBy>
  <cp:revision>23</cp:revision>
  <dcterms:created xsi:type="dcterms:W3CDTF">2012-12-12T13:35:45Z</dcterms:created>
  <dcterms:modified xsi:type="dcterms:W3CDTF">2012-12-13T18:12:27Z</dcterms:modified>
</cp:coreProperties>
</file>