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6" r:id="rId4"/>
    <p:sldId id="273" r:id="rId5"/>
    <p:sldId id="274" r:id="rId6"/>
    <p:sldId id="267" r:id="rId7"/>
    <p:sldId id="268" r:id="rId8"/>
    <p:sldId id="269" r:id="rId9"/>
    <p:sldId id="270" r:id="rId10"/>
    <p:sldId id="271" r:id="rId11"/>
    <p:sldId id="272" r:id="rId12"/>
    <p:sldId id="257" r:id="rId13"/>
    <p:sldId id="260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F6871-6B94-49E2-99CF-61C36966040D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92BC-5991-41D6-9D9C-D110427CD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029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F6871-6B94-49E2-99CF-61C36966040D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92BC-5991-41D6-9D9C-D110427CD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732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F6871-6B94-49E2-99CF-61C36966040D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92BC-5991-41D6-9D9C-D110427CD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522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F6871-6B94-49E2-99CF-61C36966040D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92BC-5991-41D6-9D9C-D110427CD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714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F6871-6B94-49E2-99CF-61C36966040D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92BC-5991-41D6-9D9C-D110427CD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47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F6871-6B94-49E2-99CF-61C36966040D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92BC-5991-41D6-9D9C-D110427CD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987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F6871-6B94-49E2-99CF-61C36966040D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92BC-5991-41D6-9D9C-D110427CD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828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F6871-6B94-49E2-99CF-61C36966040D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92BC-5991-41D6-9D9C-D110427CD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230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F6871-6B94-49E2-99CF-61C36966040D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92BC-5991-41D6-9D9C-D110427CD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441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F6871-6B94-49E2-99CF-61C36966040D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92BC-5991-41D6-9D9C-D110427CD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133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F6871-6B94-49E2-99CF-61C36966040D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92BC-5991-41D6-9D9C-D110427CD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431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F6871-6B94-49E2-99CF-61C36966040D}" type="datetimeFigureOut">
              <a:rPr lang="ru-RU" smtClean="0"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A92BC-5991-41D6-9D9C-D110427CD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097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Строение клетки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939590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331" y="1052736"/>
            <a:ext cx="5373570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8334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12776"/>
            <a:ext cx="5518496" cy="3378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5632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7620000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72" y="260648"/>
            <a:ext cx="90252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Задание 2</a:t>
            </a:r>
          </a:p>
          <a:p>
            <a:r>
              <a:rPr lang="ru-RU" sz="3200" b="1" dirty="0" smtClean="0"/>
              <a:t>Какие органоиды указаны цифрами 2, 3, 6, 9, 13?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0966340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361" y="260648"/>
            <a:ext cx="5671427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294705" y="2125558"/>
            <a:ext cx="67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2</a:t>
            </a:r>
            <a:endParaRPr lang="ru-RU" sz="3600" b="1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811920" y="1819284"/>
            <a:ext cx="2016225" cy="13887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7566542" y="1120388"/>
            <a:ext cx="948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1</a:t>
            </a:r>
            <a:endParaRPr lang="ru-RU" sz="3200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6138803" y="1412776"/>
            <a:ext cx="1427739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60386" y="1540783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3</a:t>
            </a:r>
            <a:endParaRPr lang="ru-RU" sz="3200" b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5796136" y="2492896"/>
            <a:ext cx="1427739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433629" y="200099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4</a:t>
            </a:r>
            <a:endParaRPr lang="ru-RU" sz="3200" b="1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1820032" y="2286899"/>
            <a:ext cx="879760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386837" y="4069937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5</a:t>
            </a:r>
            <a:endParaRPr lang="ru-RU" sz="3200" b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1691679" y="4369459"/>
            <a:ext cx="2016225" cy="13887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059832" y="116632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6</a:t>
            </a:r>
            <a:endParaRPr lang="ru-RU" sz="3200" b="1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3256360" y="548680"/>
            <a:ext cx="0" cy="57170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566542" y="4970557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7</a:t>
            </a:r>
            <a:endParaRPr lang="ru-RU" sz="3200" b="1" dirty="0"/>
          </a:p>
        </p:txBody>
      </p:sp>
      <p:cxnSp>
        <p:nvCxnSpPr>
          <p:cNvPr id="24" name="Прямая со стрелкой 23"/>
          <p:cNvCxnSpPr>
            <a:stCxn id="22" idx="1"/>
          </p:cNvCxnSpPr>
          <p:nvPr/>
        </p:nvCxnSpPr>
        <p:spPr>
          <a:xfrm flipH="1" flipV="1">
            <a:off x="6662406" y="5262944"/>
            <a:ext cx="904136" cy="1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-17721" y="30970"/>
            <a:ext cx="19864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Задание 3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874360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780928"/>
            <a:ext cx="3810000" cy="231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7" y="2636912"/>
            <a:ext cx="2976473" cy="3360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4787" y="404664"/>
            <a:ext cx="86044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Задание 4.</a:t>
            </a:r>
          </a:p>
          <a:p>
            <a:r>
              <a:rPr lang="ru-RU" sz="3200" b="1" dirty="0" smtClean="0"/>
              <a:t>Укажите, какая клетка растительная, а какая – животная. </a:t>
            </a:r>
          </a:p>
          <a:p>
            <a:r>
              <a:rPr lang="ru-RU" sz="3200" b="1" dirty="0" smtClean="0"/>
              <a:t>По каким признакам это можно определить.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79712" y="5877272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1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660232" y="6200437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2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693451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6672"/>
            <a:ext cx="7556386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1400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20688"/>
            <a:ext cx="838276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Клетка</a:t>
            </a:r>
            <a:r>
              <a:rPr lang="ru-RU" sz="2400" b="1" dirty="0" smtClean="0"/>
              <a:t> – мембрана и цитоплазма с органоидами.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Мембрана</a:t>
            </a:r>
            <a:r>
              <a:rPr lang="ru-RU" sz="2400" b="1" dirty="0" smtClean="0"/>
              <a:t> - регулирует поступление и вывод веществ из клетки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Цитоплазма</a:t>
            </a:r>
            <a:r>
              <a:rPr lang="ru-RU" sz="2400" b="1" dirty="0" smtClean="0"/>
              <a:t> – среда клетки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Митохондрия</a:t>
            </a:r>
            <a:r>
              <a:rPr lang="ru-RU" sz="2400" b="1" dirty="0" smtClean="0"/>
              <a:t> – образование АТФ, клеточное дыхание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ЭПС</a:t>
            </a:r>
            <a:r>
              <a:rPr lang="ru-RU" sz="2400" b="1" dirty="0" smtClean="0"/>
              <a:t> – система коридоров, синтез веществ.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Рибосомы</a:t>
            </a:r>
            <a:r>
              <a:rPr lang="ru-RU" sz="2400" b="1" dirty="0" smtClean="0"/>
              <a:t> – синтез белка.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Клеточный центр </a:t>
            </a:r>
            <a:r>
              <a:rPr lang="ru-RU" sz="2400" b="1" dirty="0" smtClean="0"/>
              <a:t>– образование </a:t>
            </a:r>
            <a:r>
              <a:rPr lang="ru-RU" sz="2400" b="1" dirty="0" err="1" smtClean="0"/>
              <a:t>цитоскелета</a:t>
            </a:r>
            <a:r>
              <a:rPr lang="ru-RU" sz="2400" b="1" dirty="0" smtClean="0"/>
              <a:t>, веретена деления.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Ядро</a:t>
            </a:r>
            <a:r>
              <a:rPr lang="ru-RU" sz="2400" b="1" dirty="0" smtClean="0"/>
              <a:t> – хранение и передача наследственной информации.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Ядрышко</a:t>
            </a:r>
            <a:r>
              <a:rPr lang="ru-RU" sz="2400" b="1" dirty="0" smtClean="0"/>
              <a:t> – синтез рибосом.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Хлоропласт</a:t>
            </a:r>
            <a:r>
              <a:rPr lang="ru-RU" sz="2400" b="1" dirty="0" smtClean="0"/>
              <a:t> – фотосинтез.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Вакуоль</a:t>
            </a:r>
            <a:r>
              <a:rPr lang="ru-RU" sz="2400" b="1" dirty="0" smtClean="0"/>
              <a:t> – обеспечивает тургор клетки, содержит клеточный сок.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533060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8155468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8620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254539"/>
            <a:ext cx="68913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Тренировочная работа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85908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32856"/>
            <a:ext cx="6646169" cy="3784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476672"/>
            <a:ext cx="819288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Задание 1. </a:t>
            </a:r>
          </a:p>
          <a:p>
            <a:r>
              <a:rPr lang="ru-RU" sz="3200" b="1" dirty="0" smtClean="0"/>
              <a:t>Укажите название органоида и его значение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577742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836712"/>
            <a:ext cx="5173472" cy="4104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724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92696"/>
            <a:ext cx="6637370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8445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7" y="476672"/>
            <a:ext cx="6696744" cy="5570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32880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138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Строение клетки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12</cp:revision>
  <dcterms:created xsi:type="dcterms:W3CDTF">2012-10-23T17:28:40Z</dcterms:created>
  <dcterms:modified xsi:type="dcterms:W3CDTF">2012-12-18T19:44:58Z</dcterms:modified>
</cp:coreProperties>
</file>