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2" r:id="rId16"/>
    <p:sldId id="269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49E97C-95C1-45C5-B2AB-9D748565D9B5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032F2-6BCA-40BE-A4ED-B413436D1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49E97C-95C1-45C5-B2AB-9D748565D9B5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032F2-6BCA-40BE-A4ED-B413436D1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49E97C-95C1-45C5-B2AB-9D748565D9B5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032F2-6BCA-40BE-A4ED-B413436D1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49E97C-95C1-45C5-B2AB-9D748565D9B5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032F2-6BCA-40BE-A4ED-B413436D1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49E97C-95C1-45C5-B2AB-9D748565D9B5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032F2-6BCA-40BE-A4ED-B413436D1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49E97C-95C1-45C5-B2AB-9D748565D9B5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032F2-6BCA-40BE-A4ED-B413436D1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49E97C-95C1-45C5-B2AB-9D748565D9B5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032F2-6BCA-40BE-A4ED-B413436D1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49E97C-95C1-45C5-B2AB-9D748565D9B5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032F2-6BCA-40BE-A4ED-B413436D1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49E97C-95C1-45C5-B2AB-9D748565D9B5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032F2-6BCA-40BE-A4ED-B413436D1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49E97C-95C1-45C5-B2AB-9D748565D9B5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032F2-6BCA-40BE-A4ED-B413436D1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49E97C-95C1-45C5-B2AB-9D748565D9B5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8032F2-6BCA-40BE-A4ED-B413436D1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C49E97C-95C1-45C5-B2AB-9D748565D9B5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78032F2-6BCA-40BE-A4ED-B413436D1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Биотические факторы среды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71678"/>
            <a:ext cx="6635404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Видовое разнообразие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214" t="13500" r="4642" b="8499"/>
          <a:stretch>
            <a:fillRect/>
          </a:stretch>
        </p:blipFill>
        <p:spPr bwMode="auto">
          <a:xfrm>
            <a:off x="1000101" y="1142984"/>
            <a:ext cx="810546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Длинна пищевой цепи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552836"/>
          </a:xfrm>
        </p:spPr>
        <p:txBody>
          <a:bodyPr>
            <a:noAutofit/>
          </a:bodyPr>
          <a:lstStyle/>
          <a:p>
            <a:pPr marL="93663" indent="-11113">
              <a:buNone/>
            </a:pPr>
            <a:r>
              <a:rPr lang="ru-RU" sz="4400" dirty="0" smtClean="0"/>
              <a:t>Правило экологической пирамиды – биомасса каждого последующего элемента цепи закономерно уменьшается.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57190"/>
            <a:ext cx="7990820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67821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57166"/>
            <a:ext cx="7498080" cy="5891234"/>
          </a:xfrm>
        </p:spPr>
        <p:txBody>
          <a:bodyPr>
            <a:normAutofit/>
          </a:bodyPr>
          <a:lstStyle/>
          <a:p>
            <a:r>
              <a:rPr lang="ru-RU" dirty="0" smtClean="0"/>
              <a:t>Средняя эффективность переноса энергии от растения к животному составляет около 10 %, а от животного к животному – 20 </a:t>
            </a:r>
            <a:r>
              <a:rPr lang="ru-RU" dirty="0" smtClean="0"/>
              <a:t>%.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Обычно растительная пища энергетически менее ценна, так как в ней содержится большое количество целлюлозы и древесины, не перевариваемых большинством животных.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Правило биологического усиления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Вместе </a:t>
            </a:r>
            <a:r>
              <a:rPr lang="ru-RU" dirty="0" smtClean="0"/>
              <a:t>с полезными веществами с одного трофического уровня на другой поступают и «вредные» вещества. Однако если полезное вещество при его избытке легко выводится из организма, то вредное не только плохо выводится, но и накапливается в пищевой цепи.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Накопление биомассы в различные сезоны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285992"/>
            <a:ext cx="9144000" cy="420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Эволюционные закономерности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552836"/>
          </a:xfrm>
        </p:spPr>
        <p:txBody>
          <a:bodyPr>
            <a:noAutofit/>
          </a:bodyPr>
          <a:lstStyle/>
          <a:p>
            <a:pPr marL="0" indent="82550">
              <a:buNone/>
            </a:pPr>
            <a:r>
              <a:rPr lang="ru-RU" sz="4000" dirty="0" smtClean="0"/>
              <a:t>Наибольшей скоростью </a:t>
            </a:r>
            <a:r>
              <a:rPr lang="ru-RU" sz="4000" dirty="0" err="1" smtClean="0"/>
              <a:t>эволюционирования</a:t>
            </a:r>
            <a:r>
              <a:rPr lang="ru-RU" sz="4000" dirty="0" smtClean="0"/>
              <a:t> обладают организмы находящиеся на высшем уровне пищевых взаимоотношений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</a:t>
            </a:r>
            <a:r>
              <a:rPr lang="ru-RU" smtClean="0"/>
              <a:t>з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8381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dirty="0" smtClean="0"/>
              <a:t>С. 535 – 542 §17.3.4</a:t>
            </a:r>
            <a:endParaRPr lang="ru-RU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428868"/>
            <a:ext cx="6429420" cy="427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0"/>
            <a:ext cx="7498080" cy="2195514"/>
          </a:xfrm>
        </p:spPr>
        <p:txBody>
          <a:bodyPr/>
          <a:lstStyle/>
          <a:p>
            <a:r>
              <a:rPr lang="ru-RU" b="1" dirty="0" smtClean="0"/>
              <a:t>Биотические факторы окружающей </a:t>
            </a:r>
            <a:r>
              <a:rPr lang="ru-RU" b="1" dirty="0" smtClean="0"/>
              <a:t>среды - </a:t>
            </a:r>
            <a:r>
              <a:rPr lang="ru-RU" dirty="0" smtClean="0"/>
              <a:t>факторы живой среды, влияющие на жизнедеятельность </a:t>
            </a:r>
            <a:r>
              <a:rPr lang="ru-RU" dirty="0" smtClean="0"/>
              <a:t>организмов.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00240"/>
            <a:ext cx="7072362" cy="4726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факторов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топические — по изменению среды (разрывание почвы)</a:t>
            </a:r>
          </a:p>
          <a:p>
            <a:r>
              <a:rPr lang="ru-RU" dirty="0" smtClean="0"/>
              <a:t>трофические — пищевые отношения (продуценты, консументы, редуценты)</a:t>
            </a:r>
          </a:p>
          <a:p>
            <a:r>
              <a:rPr lang="ru-RU" dirty="0" err="1" smtClean="0"/>
              <a:t>фабрические</a:t>
            </a:r>
            <a:r>
              <a:rPr lang="ru-RU" dirty="0" smtClean="0"/>
              <a:t> — по жилищу (паразитические черви используют организм как среду обитания)</a:t>
            </a:r>
          </a:p>
          <a:p>
            <a:r>
              <a:rPr lang="ru-RU" dirty="0" err="1" smtClean="0"/>
              <a:t>форические</a:t>
            </a:r>
            <a:r>
              <a:rPr lang="ru-RU" dirty="0" smtClean="0"/>
              <a:t> — по переносу (рак отшельник переносит актинию)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Топические факторы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766754"/>
          </a:xfrm>
        </p:spPr>
        <p:txBody>
          <a:bodyPr/>
          <a:lstStyle/>
          <a:p>
            <a:r>
              <a:rPr lang="ru-RU" dirty="0" smtClean="0"/>
              <a:t>Примеры?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172854"/>
            <a:ext cx="7572428" cy="568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Трофические факторы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1792" y="1285860"/>
            <a:ext cx="6756422" cy="54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Фабрические</a:t>
            </a:r>
            <a:r>
              <a:rPr lang="ru-RU" dirty="0" smtClean="0"/>
              <a:t> факторы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92204"/>
            <a:ext cx="7643834" cy="528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Форические</a:t>
            </a:r>
            <a:r>
              <a:rPr lang="ru-RU" dirty="0" smtClean="0"/>
              <a:t> факторы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788853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Характеристики биотических факторов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214554"/>
            <a:ext cx="7498080" cy="3714776"/>
          </a:xfrm>
        </p:spPr>
        <p:txBody>
          <a:bodyPr>
            <a:noAutofit/>
          </a:bodyPr>
          <a:lstStyle/>
          <a:p>
            <a:r>
              <a:rPr lang="ru-RU" sz="4400" dirty="0" smtClean="0"/>
              <a:t>Видовое разнообразие</a:t>
            </a:r>
          </a:p>
          <a:p>
            <a:r>
              <a:rPr lang="ru-RU" sz="4400" dirty="0" smtClean="0"/>
              <a:t>Длинна пищевой цепи</a:t>
            </a:r>
          </a:p>
          <a:p>
            <a:r>
              <a:rPr lang="ru-RU" sz="4400" dirty="0" smtClean="0"/>
              <a:t>Численность популяции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70</TotalTime>
  <Words>140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Биотические факторы среды</vt:lpstr>
      <vt:lpstr>Д/з</vt:lpstr>
      <vt:lpstr>Слайд 3</vt:lpstr>
      <vt:lpstr>Типы факторов</vt:lpstr>
      <vt:lpstr>Топические факторы</vt:lpstr>
      <vt:lpstr>Трофические факторы</vt:lpstr>
      <vt:lpstr>Фабрические факторы</vt:lpstr>
      <vt:lpstr>Форические факторы</vt:lpstr>
      <vt:lpstr>Характеристики биотических факторов</vt:lpstr>
      <vt:lpstr>Видовое разнообразие</vt:lpstr>
      <vt:lpstr>Длинна пищевой цепи</vt:lpstr>
      <vt:lpstr>Слайд 12</vt:lpstr>
      <vt:lpstr>Слайд 13</vt:lpstr>
      <vt:lpstr>Слайд 14</vt:lpstr>
      <vt:lpstr>Правило биологического усиления </vt:lpstr>
      <vt:lpstr>Накопление биомассы в различные сезоны</vt:lpstr>
      <vt:lpstr>Эволюционные закономерности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Биотические факторы среды</dc:title>
  <dc:creator>Борис</dc:creator>
  <cp:lastModifiedBy>Lenovo</cp:lastModifiedBy>
  <cp:revision>5</cp:revision>
  <dcterms:created xsi:type="dcterms:W3CDTF">2012-01-28T17:25:03Z</dcterms:created>
  <dcterms:modified xsi:type="dcterms:W3CDTF">2012-01-30T08:25:07Z</dcterms:modified>
</cp:coreProperties>
</file>