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50744-CEFF-466D-8732-214D868A7038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F2492-E799-47EC-B95A-8DE1A7F86E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2492-E799-47EC-B95A-8DE1A7F86EA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jpeg"/><Relationship Id="rId3" Type="http://schemas.openxmlformats.org/officeDocument/2006/relationships/image" Target="../media/image87.jpeg"/><Relationship Id="rId7" Type="http://schemas.openxmlformats.org/officeDocument/2006/relationships/image" Target="../media/image91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Рисунок 1" descr="http://katushka.net/torrents/12528/po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3867150" cy="47625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521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>
          <a:xfrm>
            <a:off x="-142908" y="214290"/>
            <a:ext cx="4271954" cy="5286412"/>
          </a:xfrm>
        </p:spPr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4429124" y="357166"/>
            <a:ext cx="4357718" cy="5815034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/>
          </a:p>
          <a:p>
            <a:pPr algn="ctr"/>
            <a:r>
              <a:rPr lang="ru-RU" sz="4400" b="1" dirty="0" smtClean="0"/>
              <a:t>Александр Сергеевич</a:t>
            </a:r>
          </a:p>
          <a:p>
            <a:pPr algn="ctr"/>
            <a:r>
              <a:rPr lang="ru-RU" sz="4400" b="1" dirty="0" smtClean="0"/>
              <a:t> Пушкин </a:t>
            </a:r>
            <a:endParaRPr lang="ru-RU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Константин Дмитриевич Ушинский</a:t>
            </a:r>
            <a:endParaRPr lang="ru-RU" b="1" dirty="0"/>
          </a:p>
        </p:txBody>
      </p:sp>
      <p:pic>
        <p:nvPicPr>
          <p:cNvPr id="5" name="Содержимое 4" descr="http://t1.gstatic.com/images?q=tbn:ANd9GcSc7cdTb3RCB6xX7hHN1BINYcnxBRq8j4soV8l6JcSQGqhNsZLY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857364"/>
            <a:ext cx="3643338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Sl9_aGfRnBt8w0Y18euHXng75we-V3IvJVL188NtxZ0c2asWlN0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85926"/>
            <a:ext cx="378621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RxKzX7CygENOjyBjLKpsC8d8wcVwd3AcZe2ZngftKEGwyO9Vj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371477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QFMXEYaSXWXvnYtuM2bsjdSex8i0Jt8Qv2Xk14VRkH-jNFCgU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85926"/>
            <a:ext cx="35004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1.gstatic.com/images?q=tbn:ANd9GcR4P2ywF8vPronH-H4HYwAn0AaTfXqRCSGo6RfxwtS5VricEcFo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335758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RP007c2tXRldFzOoYaPbIp7AcTbkenrmw5eiMxW0nTv93t45aY4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14488"/>
            <a:ext cx="364333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SNYxXmtxR4bl3V66BKCd53PvTo8bXriMX8-cbKjUOv7f7UFd2a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3343281" cy="446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QGe6rnrRrrF71HwdGABeiBO3vbSnQaYLdomm2rOKIRP3XuBI_tyb3w1x6Z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342902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Корней Иванович Чуковский</a:t>
            </a:r>
            <a:endParaRPr lang="ru-RU" b="1" dirty="0"/>
          </a:p>
        </p:txBody>
      </p:sp>
      <p:pic>
        <p:nvPicPr>
          <p:cNvPr id="5" name="Содержимое 4" descr="http://visualrian.ru/storage/PreviewWM/0506/46/050646.jpg?1239603342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328614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dic.academic.ru/pictures/bse/jpg/025623657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85926"/>
            <a:ext cx="40005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1.gstatic.com/images?q=tbn:ANd9GcT7lBo4OEBccJR45ecnls1ZJCbSHsgImlQ9zYPu5UTnQe-F8AOU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350046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SKApg7xXpzqKAZEP4VFyk0HOoh8dNHVUMYeQrf5ZS-FvVlGrp0r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71612"/>
            <a:ext cx="378621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72198" y="5572140"/>
            <a:ext cx="2614601" cy="55402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4" descr="http://t1.gstatic.com/images?q=tbn:ANd9GcTGfxm-2KIkRp92kh8bQpBySOQY1Z-0N-o4M5IVEDi2xbj1ntfD5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72866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Виталий Валентинович Бианки</a:t>
            </a:r>
            <a:endParaRPr lang="ru-RU" b="1" dirty="0"/>
          </a:p>
        </p:txBody>
      </p:sp>
      <p:pic>
        <p:nvPicPr>
          <p:cNvPr id="5" name="Содержимое 4" descr="http://t3.gstatic.com/images?q=tbn:ANd9GcS4ndbCZd6tCoia7LZOqs_DMYGoasY_mFOBzcFCAq8b2HsC9cS_Q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392909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SSDBBUmLprqclyJzMthBXiINwMZEPlrLQ8SnX0dB0q22mDR2pM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643050"/>
            <a:ext cx="3571900" cy="4572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2.gstatic.com/images?q=tbn:ANd9GcRLeSqq7gM6kOF1buvo8-T-IhLYtjQupYXPYVDCn9zL_EbOZ0K99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92909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TPE0wNUmRR_8s0QHx5r4zTahR5NLJLihUpic2WQ0iJ6e3p58315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3143272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t3.gstatic.com/images?q=tbn:ANd9GcSHnEtygDrs0MXahH4y_FrqPxb6z6Qz304oBGmnSJWwFp3tCrzQx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35719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ruslania.com/pictures/big/9785488022232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00200"/>
            <a:ext cx="3737309" cy="468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muzon.org/uploads/posts/2009-01/1233264426_ribka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38576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img444.imageshack.us/img444/9288/22ld6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0773" y="1600200"/>
            <a:ext cx="349345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0.gstatic.com/images?q=tbn:ANd9GcTl20Uh_vOU6X7TapYGjFdzld515CVPzCeu-oYXkX_ikTSmFWFWZ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3714776" cy="435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2.gstatic.com/images?q=tbn:ANd9GcRjgN-0IfFktSDwlwsse5RWTGt9ckdWiQEjzFDb3GMrny2jHY12AAkliqI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14488"/>
            <a:ext cx="3286147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0.gstatic.com/images?q=tbn:ANd9GcQKPGDqJf2Xz_DmNmbI-BVWUUfFswaL0AfGtPfDvhP68wRpLgt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364333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Q9mjVaeHbJf6e_VH7Fo_kilu9gBoGqoVage8Wm9ALs2sNOtTZ3W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71612"/>
            <a:ext cx="321471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0.gstatic.com/images?q=tbn:ANd9GcSFdwYAxI8Fn80ETks4TK2YbBu1inRngwMULFisRyJgNvCm7GGr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92909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SJdzCOf8wUoX6K7Ku_c9EQX5drgQlgip2fb_SE-r98-Ap1p5tp_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85926"/>
            <a:ext cx="32861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Самуил Яковлевич Маршак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t2.gstatic.com/images?q=tbn:ANd9GcTakInlpDu-WJn6Ne2WVpMcL8NaYJ3yo98hraF7OP8zvbNZ_5gcy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35004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2.gstatic.com/images?q=tbn:ANd9GcRL_f-jkq4mRAUNcEewV2dFGmmZfiKIgBGJo0LHIOC09NjnXWidk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3714776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0.gstatic.com/images?q=tbn:ANd9GcRegF_g120mfWPYAUw2pYbvrOTJEhjDHA12o4bJPXMyjydApUkD2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35004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RuVYQr974grJTP2iSoVynWRK2VficEwsIcnGQ6xUmap5hyMR-y_Q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14488"/>
            <a:ext cx="407196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SNxx5Vv4Ho-LWXJ5nfqKgQs30p35e5WPWoUru6xszd-q-u7pGz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1714488"/>
            <a:ext cx="4000528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QpZCCuW7SnSTxqFJCywzlJIVZGUnW0iyZi3bJBnHkAfsIZvv2VB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857363"/>
            <a:ext cx="3500462" cy="428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1.gstatic.com/images?q=tbn:ANd9GcQ61g9jBSFKh_5Em5-j4XY2UJ_6hemB6i90JrFw3NxUCfLMwwYi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643050"/>
            <a:ext cx="3929090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T2rjZ5XHhfwjN3CI94e8Av0rXB0-ZREru8Ngr3E63biuPSRygF2Q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3500462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Михаил Михайлович Пришвин</a:t>
            </a:r>
            <a:endParaRPr lang="ru-RU" b="1" dirty="0"/>
          </a:p>
        </p:txBody>
      </p:sp>
      <p:pic>
        <p:nvPicPr>
          <p:cNvPr id="5" name="Содержимое 4" descr="http://t3.gstatic.com/images?q=tbn:ANd9GcRIgxXvN_NmcYisoWFULYmc0xeoNxEtpgLD_oMKbyTUOB8QqyVv6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8576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S0LDbBILFO214DFssTbZjVvaIyQbrBPni33n2GhqczqD6vrcxsf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392908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2.gstatic.com/images?q=tbn:ANd9GcQZ1ch8D1Kftww8HMKiEZ0WZVMeKZOIbVDhQdToFRPwQwL_O3o7uA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1"/>
            <a:ext cx="37147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2.gstatic.com/images?q=tbn:ANd9GcSiuDgRRN_NdNaFV6v8EntvdO_MVnf1ekwWdf9eT6ntxYzepdvPUQ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14488"/>
            <a:ext cx="36433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RXfCqqDZLNj1TXEAFgZbQjYTViL6xttbzfKGTyjLUuQOlWlCuk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1"/>
            <a:ext cx="38576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2.gstatic.com/images?q=tbn:ANd9GcROySNz5QGXK9_dp_J3jCINFgTXV7D9TsjCE9eoU46ExTJ_14cx9c8xMyU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85926"/>
            <a:ext cx="321471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2.gstatic.com/images?q=tbn:ANd9GcRAOXBZjduwQxI_qYc1_JS-8nPUE3_j20Jt8fHXwiuJECnGLb4r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500462" cy="451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SPybhmBGAKpOr3tDFshb8eGFJyTKsoyp8-2hSyVu_dhfZz9Enk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643050"/>
            <a:ext cx="3857652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t1.gstatic.com/images?q=tbn:ANd9GcRoYeLqJaLCObEGq-AMQAZDVUbqh_rBWJlK1SBZfsAmPVyd4gzX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1643050"/>
            <a:ext cx="3571900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T6uBU8Z8HJ6uaPBJGYtb6b1_rLsksUtL4wclCJ4KPKgVmBqUZguhk7xrJO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643050"/>
            <a:ext cx="321471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Агния Львовна </a:t>
            </a:r>
            <a:r>
              <a:rPr lang="ru-RU" b="1" dirty="0" err="1" smtClean="0"/>
              <a:t>Барто</a:t>
            </a:r>
            <a:endParaRPr lang="ru-RU" b="1" dirty="0"/>
          </a:p>
        </p:txBody>
      </p:sp>
      <p:pic>
        <p:nvPicPr>
          <p:cNvPr id="5" name="Содержимое 4" descr="http://www.deti-book.info/images/pis/barto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9290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files.ladoshki.com/data/goesdown/Barto_Agniya/pics/_author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643050"/>
            <a:ext cx="3643338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1429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http://t3.gstatic.com/images?q=tbn:ANd9GcSd8cabr8DiH_jZnM1864yrnfr69rrtXi0JoaFSXmTEhnK0WAyl8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643050"/>
            <a:ext cx="178594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0.gstatic.com/images?q=tbn:ANd9GcRXb5tdOBSlRTqZr70FLkAYbyAvH5DiMG_Vwn2luDECL64fEmV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256"/>
            <a:ext cx="21621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1.gstatic.com/images?q=tbn:ANd9GcSJbU4LWlGhyd8U_kRp5NwZFfktcfAkoDPwcru-X1LeK89DGSCz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1643050"/>
            <a:ext cx="18097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3.gstatic.com/images?q=tbn:ANd9GcTTpD4UHcQD2cd-jR-L8hyHEIvQvhS7rK7cCEegVLuO2T_41z_E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286256"/>
            <a:ext cx="150019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t2.gstatic.com/images?q=tbn:ANd9GcQTV_EHYutdYP2wmtHoMrFhBFTgMdAKGnjSOcXclAAFiVmt7ezZ"/>
          <p:cNvPicPr>
            <a:picLocks noGrp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1643050"/>
            <a:ext cx="1714492" cy="151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2.gstatic.com/images?q=tbn:ANd9GcQb2JdQ0GTlh8ZhH9CTDJ3Q5F2OhAcmYDw92yfcmKXE-LkpCznm2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3286124"/>
            <a:ext cx="187642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1.gstatic.com/images?q=tbn:ANd9GcSWxkHDyV9JHAUJ5MUDEyR24VV3OKm_k8bHSa2qaKXAzqGKV07xww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3357562"/>
            <a:ext cx="21764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t3.gstatic.com/images?q=tbn:ANd9GcQ8GR1v4NfILSY_TqMtk7YRgbuk6ioKdl-sNfOHJl3d3x-4biNGPHo-Ii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1571612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t1.gstatic.com/images?q=tbn:ANd9GcTYuJivutF31JyOEa8z5jtinkAdcQ4337CyQPHVnjLa6nu0Gw233ZSLk_Q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2198" y="1643050"/>
            <a:ext cx="12144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Сергей Владимирович Михалков</a:t>
            </a:r>
            <a:endParaRPr lang="ru-RU" b="1" dirty="0"/>
          </a:p>
        </p:txBody>
      </p:sp>
      <p:pic>
        <p:nvPicPr>
          <p:cNvPr id="5" name="Содержимое 4" descr="http://t1.gstatic.com/images?q=tbn:ANd9GcRujOBzEkFDfh44zde9ExJ2C5iDNnkJufkOun9a1r_5FNRRawIVa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643051"/>
            <a:ext cx="392909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TQHzWt0uMt6jSjTkuAiMwNAx3ydu9t00_o1bX_pkqwk9d-IuMff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643050"/>
            <a:ext cx="35719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T86aB-kHJmrc5rlGAV3w2DbozEUR7NdpTqx8ww7f_eN50AWwwH3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1866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2.gstatic.com/images?q=tbn:ANd9GcSS12HjUMtNbq1xZn7wtS-yHAC2tIaLvdlXUPiSXdU-kElhIR4x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357298"/>
            <a:ext cx="1676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0.gstatic.com/images?q=tbn:ANd9GcS23p7nFrCPGdT5oEaA8vtVDJid5mDR0btFQ63K-lpZF2tWAEM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000504"/>
            <a:ext cx="185738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3.gstatic.com/images?q=tbn:ANd9GcSYDICFQZonT9zABQYET7fALuoRY_mKcme_aeW2iDfg1ADsat70_Kx7aCdT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3857628"/>
            <a:ext cx="164307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t1.gstatic.com/images?q=tbn:ANd9GcQdiJ7FLit_9yh_1c5d1-6HRYsGwr5Xtjv71nEmndREXraoull4"/>
          <p:cNvPicPr>
            <a:picLocks noGrp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1785926"/>
            <a:ext cx="285752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3.gstatic.com/images?q=tbn:ANd9GcTJ6GCn8f9_0dHnFv4zcLl85tbHL_0WDyxCAb8_lsdZLM5CC58h-YcrjRy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1500174"/>
            <a:ext cx="157163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2.gstatic.com/images?q=tbn:ANd9GcS4rkXuBXUg7iekIf_FA81jd0bPo1MqyMu96R0g8wNmuuN5XnOoZoPq16ji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4810" y="3786190"/>
            <a:ext cx="157163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2.gstatic.com/images?q=tbn:ANd9GcSqOUaBc2Mpnszxvt88NpqQ0CcYpLC20PygJGvWSK9LKdITCawWt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1.gstatic.com/images?q=tbn:ANd9GcT8hfbLDUmfJdqaCmMx1wokuK6bu-BckaJN9UMWeT7DqbhJwV4BT1vw3S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143380"/>
            <a:ext cx="200026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1.gstatic.com/images?q=tbn:ANd9GcQbftBPbbHdP2F1n4YPPtm6jnzs-CCReq5RidqyXdCfL7tloi6j_pypl6E-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357694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t0.gstatic.com/images?q=tbn:ANd9GcSupv8je54Nay2owvv8k6fJ_i6BumB7joCRiECcZI1BmFKePtr5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1714488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3.gstatic.com/images?q=tbn:ANd9GcTmspjQITcOUYWK8IeSL6fleQWuWaxuEVZRyDpMnpXEmM83lWn5gQ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2071678"/>
            <a:ext cx="35719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Валентина Александровна Осеева</a:t>
            </a:r>
            <a:endParaRPr lang="ru-RU" b="1" dirty="0"/>
          </a:p>
        </p:txBody>
      </p:sp>
      <p:pic>
        <p:nvPicPr>
          <p:cNvPr id="5" name="Содержимое 4" descr="http://t2.gstatic.com/images?q=tbn:ANd9GcRcpFuGWaTJHnO2jE5nQQb9bL7oq3ejsrMpqdf4qT9T1UZQT_Hr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643051"/>
            <a:ext cx="38576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RVyrzi61Ot0KkhZUKh_nc_7LD-A41vbODrn-3IhJIlgE_0lDiT2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35719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Th3XfKGkSUfeChpiQgJbWNAmjj2l-MKKkoX7hQLMoX5U0TEQUsU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929066"/>
            <a:ext cx="214314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0.gstatic.com/images?q=tbn:ANd9GcTcU03TmSdpd3EyCmoj6xRsm7HPHxIg9X4O45MZDRgyp_PBv82hC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000504"/>
            <a:ext cx="1857388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3.gstatic.com/images?q=tbn:ANd9GcSfKkrqKtUXsh74_kbpOWArDE_r1BNQZ_rO5UoN8ti6TrOLqf-h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500174"/>
            <a:ext cx="20717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t0.gstatic.com/images?q=tbn:ANd9GcTF2Tp524g7c3_kSmnUl5tTEEWYcZzjfR8dHH2RlhRtNDeZ9piyDw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1500174"/>
            <a:ext cx="18669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1.gstatic.com/images?q=tbn:ANd9GcSKBsXw_vv5ShTOKalpOz9vZw9ImnuoTdZKOkSVl0McrGqs4OFI9A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1500174"/>
            <a:ext cx="18669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2.gstatic.com/images?q=tbn:ANd9GcQWRxJT9ZeMUcLENs7iyqWOsQmZ7DQMOtflAxVThoZo3mRmCAhEmw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4000504"/>
            <a:ext cx="221457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2.gstatic.com/images?q=tbn:ANd9GcSNLAWL_WxoH5lzvShVZcsrkK3zxnB4u_kzlTSVKSM17XLeK4wA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1500174"/>
            <a:ext cx="228601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Борис Владимирович </a:t>
            </a:r>
            <a:r>
              <a:rPr lang="ru-RU" b="1" dirty="0" err="1" smtClean="0"/>
              <a:t>Заходер</a:t>
            </a:r>
            <a:endParaRPr lang="ru-RU" b="1" dirty="0"/>
          </a:p>
        </p:txBody>
      </p:sp>
      <p:pic>
        <p:nvPicPr>
          <p:cNvPr id="5" name="Содержимое 4" descr="http://t1.gstatic.com/images?q=tbn:ANd9GcQ4n5jc3SB23qJzezVku7mT2QVTS5D5XQSaNZLCm_h679kDy9Di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8802"/>
            <a:ext cx="400052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planeta-l.ru/files/page/literature/child_l/zahoder_b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32861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1.gstatic.com/images?q=tbn:ANd9GcRs9zioSsbVRbN0B2lIFzDA2KICIMK6L1Wfb0mLuZFsBd-VaWzPA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QwQ6C6hqwXim-jL97PoiA1OON4klCANyHpsUjA9fu8p-lfDBMh0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571612"/>
            <a:ext cx="228601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1.gstatic.com/images?q=tbn:ANd9GcSPbfFXgsfjxfUY-e41uBDnIVAFT7Ql1EivkHNuMag6WRxTfQ4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500174"/>
            <a:ext cx="3286142" cy="29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0.gstatic.com/images?q=tbn:ANd9GcRtrUvBMCayOxMGms4wQmclqK0BWQcQcAe3AzxIj9bLdQC0WCGPnw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500570"/>
            <a:ext cx="321471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SDgkpiGGm3xFBo8rE6seebWxl6gUUSzAx7rKyXhjUQxyu8PuHK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71477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TzkTzeE3c19N3mHwUHzGR5rp3i5uomTXihC46bkNGBgMeepOgWm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643050"/>
            <a:ext cx="407196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2.gstatic.com/images?q=tbn:ANd9GcQtnngZ1TnvA16bbB4oDxptJCqvpy3YZLsmsSm_SNvLpWCPHrnx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292895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SZGmdKz1Zo9oYafcHW2D_azPMTjqd-JhOYw2y8cBKY_XtVRugxc4XvHptD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571984"/>
            <a:ext cx="3000396" cy="214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0.gstatic.com/images?q=tbn:ANd9GcTfPmmXqrLl2Gvz_f8FbYQ-_02ylLaACrNirBsAZ4y92BoJjS-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643050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1.gstatic.com/images?q=tbn:ANd9GcQ3HZ-y_U1VgFPJ1oV3Ylp77RAT9cuoT8h6Uq0bPEom0D7bOpKV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1500174"/>
            <a:ext cx="207170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Валентин Дмитриевич Берестов</a:t>
            </a:r>
            <a:endParaRPr lang="ru-RU" b="1" dirty="0"/>
          </a:p>
        </p:txBody>
      </p:sp>
      <p:pic>
        <p:nvPicPr>
          <p:cNvPr id="5" name="Содержимое 4" descr="http://2003.novayagazeta.ru/nomer/2003/25n/n25n-s1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628654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000760" y="5429264"/>
            <a:ext cx="2686040" cy="69689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www.chtivo.ru/getpic3d/16775388/350/120596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R4uJMmu8A7lTwC7Q7oPbyeOb1UQ-Sp6dsDXpmgUQFS0h8h8wU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714752"/>
            <a:ext cx="1928826" cy="273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0.gstatic.com/images?q=tbn:ANd9GcTssl93nysXZVItl9Mfci5kPS7ufLNahKP_HsyChWnpqRE-eLthew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714488"/>
            <a:ext cx="20717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0.gstatic.com/images?q=tbn:ANd9GcT2uQMdr3tlQIor-3jRVkSn7xnI4VcP7zarcgmjwqRpse0wbpvEJQ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4000504"/>
            <a:ext cx="2247904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0.gstatic.com/images?q=tbn:ANd9GcTEReKkXZwYoOdZnCQAyXfhJMHwwudtSxES9kJ9tarth3I0ey6K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42889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RkXxxQoyPxN0ug8ow9G0k_ShXypJzJjGwei-e_i18EBNM3cE1X_Q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85860"/>
            <a:ext cx="21431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1.gstatic.com/images?q=tbn:ANd9GcQSnYXBZftP_xtP1ifB-235Em6MfF6kw_wQcFP17Vk4r8FPyfHIrbR_G6m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071942"/>
            <a:ext cx="2428892" cy="222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2.gstatic.com/images?q=tbn:ANd9GcTR1q-MQUUlTcPKjeC_ZUzole7gnnIYqYLDs2bCcA86ffS97OJx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857628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TI0OI0wPNyZPxjlAVSUYpw7kVu2Zn6yHlu3R18yr6cf26pMgdYnf0btM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214314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SLone4zz0DoUWYGo0HZpU2Dy3-muRmUPRnPAGVyraBVFcT6u6ywhyaCdw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00174"/>
            <a:ext cx="2214578" cy="201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2.gstatic.com/images?q=tbn:ANd9GcRmkw6gK4NHhb8LqJRHd5ymLa_CsIRSDhxiZ-WMBoejVBQJErm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357562"/>
            <a:ext cx="272891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0.gstatic.com/images?q=tbn:ANd9GcSh0XRsYCFxiUJgoRo1L5_XsiT1mIuXDRZzHS9MI45q5QyuWRF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571876"/>
            <a:ext cx="1714512" cy="29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0.gstatic.com/images?q=tbn:ANd9GcSH6zWMbIqbLOgZWB18sQ2OKzd5Pdk3ZoJP_iPq3Z_JylCjclLp0w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37862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TSqOJZQJHCoj5d3oMt2D5yE56I4a-dSURjewJSNTejm2_CjV3G_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342902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Лев Николаевич Толстой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t0.gstatic.com/images?q=tbn:ANd9GcSZbgiaKiBPNsEjdOWjHdDu49quqnZsLn_h-ZB5t8rbHBu0O0K2u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42902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1.gstatic.com/images?q=tbn:ANd9GcTny6IzFY12vDkG1qztYVNUhESoC6U--JsWs2-amcZ_D52xaxEM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335758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3.gstatic.com/images?q=tbn:ANd9GcTCmIK7K-h1ONw14O30kapxjMVyNszX77fP9DuOana0dEvoqMi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33575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3.gstatic.com/images?q=tbn:ANd9GcTwaNeWVijiGSvToBSHk0k8UQ8My4eDNTCWHS7DtZNlEW2R7wmnlFkeMRA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00240"/>
            <a:ext cx="342902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1.gstatic.com/images?q=tbn:ANd9GcQANwUc3VsGHMcvCH437c-ugj607NKwiemO3VBuMDhsDiLbE-4s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328614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2.gstatic.com/images?q=tbn:ANd9GcTggIQc90X-usVyV-Gz_uNHNgMrE7MV8pDkn0BIo9Do9-I8-Ib6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85926"/>
            <a:ext cx="3500462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ttp://t2.gstatic.com/images?q=tbn:ANd9GcQpMhvA_0pcG4muZRbLAhPDY-Bab6ZUJF3DnfYSYhZY9SYKJIA0gA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5004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t0.gstatic.com/images?q=tbn:ANd9GcR3uzHBRwwH7HP2p4bZkwl9C3TjVN_FyPgHIDpVuVJXjqGl7lDcf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643050"/>
            <a:ext cx="42862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38</Words>
  <Application>Microsoft Office PowerPoint</Application>
  <PresentationFormat>Экран (4:3)</PresentationFormat>
  <Paragraphs>15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Лев Николаевич Толстой</vt:lpstr>
      <vt:lpstr>Слайд 7</vt:lpstr>
      <vt:lpstr>Слайд 8</vt:lpstr>
      <vt:lpstr>Слайд 9</vt:lpstr>
      <vt:lpstr>Константин Дмитриевич Ушинский</vt:lpstr>
      <vt:lpstr>Слайд 11</vt:lpstr>
      <vt:lpstr>Слайд 12</vt:lpstr>
      <vt:lpstr>Слайд 13</vt:lpstr>
      <vt:lpstr>Корней Иванович Чуковский</vt:lpstr>
      <vt:lpstr>Слайд 15</vt:lpstr>
      <vt:lpstr>Слайд 16</vt:lpstr>
      <vt:lpstr>Виталий Валентинович Бианки</vt:lpstr>
      <vt:lpstr>Слайд 18</vt:lpstr>
      <vt:lpstr>Слайд 19</vt:lpstr>
      <vt:lpstr>Слайд 20</vt:lpstr>
      <vt:lpstr>Слайд 21</vt:lpstr>
      <vt:lpstr>Слайд 22</vt:lpstr>
      <vt:lpstr>Самуил Яковлевич Маршак</vt:lpstr>
      <vt:lpstr>Слайд 24</vt:lpstr>
      <vt:lpstr>Слайд 25</vt:lpstr>
      <vt:lpstr>Слайд 26</vt:lpstr>
      <vt:lpstr>Михаил Михайлович Пришвин</vt:lpstr>
      <vt:lpstr>Слайд 28</vt:lpstr>
      <vt:lpstr>Слайд 29</vt:lpstr>
      <vt:lpstr>Слайд 30</vt:lpstr>
      <vt:lpstr>Агния Львовна Барто</vt:lpstr>
      <vt:lpstr>Слайд 32</vt:lpstr>
      <vt:lpstr>Сергей Владимирович Михалков</vt:lpstr>
      <vt:lpstr>Слайд 34</vt:lpstr>
      <vt:lpstr>Слайд 35</vt:lpstr>
      <vt:lpstr>Валентина Александровна Осеева</vt:lpstr>
      <vt:lpstr>Слайд 37</vt:lpstr>
      <vt:lpstr>Борис Владимирович Заходер</vt:lpstr>
      <vt:lpstr>Слайд 39</vt:lpstr>
      <vt:lpstr>Слайд 40</vt:lpstr>
      <vt:lpstr>Валентин Дмитриевич Берестов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</cp:revision>
  <dcterms:modified xsi:type="dcterms:W3CDTF">2011-03-21T16:19:12Z</dcterms:modified>
</cp:coreProperties>
</file>