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7" r:id="rId10"/>
    <p:sldId id="262" r:id="rId11"/>
    <p:sldId id="263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68" d="100"/>
          <a:sy n="68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://ru.wikipedia.org/wiki/%D0%9C%D1%83%D1%80%D0%BE%D0%BC%D1%86%D0%B5%D0%B2%D1%81%D0%BA%D0%B8%D0%B9_%D1%80%D0%B0%D0%B9%D0%BE%D0%BD_%D0%9E%D0%BC%D1%81%D0%BA%D0%BE%D0%B9_%D0%BE%D0%B1%D0%BB%D0%B0%D1%81%D1%82%D0%B8" TargetMode="External"/><Relationship Id="rId7" Type="http://schemas.openxmlformats.org/officeDocument/2006/relationships/hyperlink" Target="http://ru.wikipedia.org/wiki/1968_%D0%B3%D0%BE%D0%B4" TargetMode="External"/><Relationship Id="rId2" Type="http://schemas.openxmlformats.org/officeDocument/2006/relationships/hyperlink" Target="http://ru.wikipedia.org/wiki/%D0%9F%D0%BE%D1%81%D1%91%D0%BB%D0%BE%D0%BA_%D0%B3%D0%BE%D1%80%D0%BE%D0%B4%D1%81%D0%BA%D0%BE%D0%B3%D0%BE_%D1%82%D0%B8%D0%BF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717" TargetMode="External"/><Relationship Id="rId5" Type="http://schemas.openxmlformats.org/officeDocument/2006/relationships/hyperlink" Target="http://ru.wikipedia.org/wiki/%D0%A0%D0%BE%D1%81%D1%81%D0%B8%D1%8F" TargetMode="External"/><Relationship Id="rId4" Type="http://schemas.openxmlformats.org/officeDocument/2006/relationships/hyperlink" Target="http://ru.wikipedia.org/wiki/%D0%9E%D0%BC%D1%81%D0%BA%D0%B0%D1%8F_%D0%BE%D0%B1%D0%BB%D0%B0%D1%81%D1%82%D1%8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Социальный проект </a:t>
            </a:r>
            <a:br>
              <a:rPr lang="ru-RU" dirty="0" smtClean="0"/>
            </a:br>
            <a:r>
              <a:rPr lang="ru-RU" dirty="0" smtClean="0"/>
              <a:t>«Мой район»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6309320"/>
            <a:ext cx="4932040" cy="5486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Выполнила: Иванишина 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Здравоохранение</a:t>
            </a:r>
            <a:endParaRPr lang="ru-RU" dirty="0"/>
          </a:p>
        </p:txBody>
      </p:sp>
      <p:pic>
        <p:nvPicPr>
          <p:cNvPr id="4" name="Содержимое 3" descr="Galu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264696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453262"/>
          </a:xfrm>
        </p:spPr>
        <p:txBody>
          <a:bodyPr>
            <a:normAutofit/>
          </a:bodyPr>
          <a:lstStyle/>
          <a:p>
            <a:r>
              <a:rPr lang="ru-RU" dirty="0" smtClean="0"/>
              <a:t>Услуги финансово-кредитного характера..</a:t>
            </a:r>
            <a:endParaRPr lang="ru-RU" dirty="0"/>
          </a:p>
        </p:txBody>
      </p:sp>
      <p:pic>
        <p:nvPicPr>
          <p:cNvPr id="4" name="Содержимое 5" descr="1109201216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7992888" cy="4714255"/>
          </a:xfrm>
        </p:spPr>
      </p:pic>
      <p:pic>
        <p:nvPicPr>
          <p:cNvPr id="7" name="Содержимое 6" descr="1109201216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44824"/>
            <a:ext cx="4876800" cy="4210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Сфера жилищно-коммунального хозяйства</a:t>
            </a:r>
            <a:endParaRPr lang="ru-RU" dirty="0"/>
          </a:p>
        </p:txBody>
      </p:sp>
      <p:pic>
        <p:nvPicPr>
          <p:cNvPr id="4" name="Содержимое 3" descr="106807460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88840"/>
            <a:ext cx="3960440" cy="3384376"/>
          </a:xfrm>
        </p:spPr>
      </p:pic>
      <p:pic>
        <p:nvPicPr>
          <p:cNvPr id="5" name="Рисунок 4" descr="remo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4725" y="1916832"/>
            <a:ext cx="5629275" cy="3762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Я считаю, что социальная инфраструктура в нашем райцентре не идеальна. Я предлагаю, в первую очередь обратить внимание на подрастающее поколение. Детям дошкольного возраста необходимы площадки во дворе с песочницами , парки с каруселями  где они могли бы с родителями отдохнуть, для подростков и старшеклассников кафе, клубы. Проблемы есть и их нужно решать!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56792" y="0"/>
            <a:ext cx="8229600" cy="1143000"/>
          </a:xfrm>
        </p:spPr>
        <p:txBody>
          <a:bodyPr/>
          <a:lstStyle/>
          <a:p>
            <a:r>
              <a:rPr lang="ru-RU" dirty="0" smtClean="0"/>
              <a:t>Введение: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696" y="1700808"/>
            <a:ext cx="4681368" cy="458571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Муромцево</a:t>
            </a:r>
            <a:r>
              <a:rPr lang="ru-RU" dirty="0" smtClean="0"/>
              <a:t> — </a:t>
            </a:r>
            <a:r>
              <a:rPr lang="ru-RU" dirty="0" smtClean="0">
                <a:hlinkClick r:id="rId2" tooltip="Посёлок городского типа"/>
              </a:rPr>
              <a:t>посёлок городского типа</a:t>
            </a:r>
            <a:r>
              <a:rPr lang="ru-RU" dirty="0" smtClean="0"/>
              <a:t> в </a:t>
            </a:r>
            <a:r>
              <a:rPr lang="ru-RU" dirty="0" err="1" smtClean="0">
                <a:hlinkClick r:id="rId3" tooltip="Муромцевский район Омской области"/>
              </a:rPr>
              <a:t>Муромцевском</a:t>
            </a:r>
            <a:r>
              <a:rPr lang="ru-RU" dirty="0" smtClean="0">
                <a:hlinkClick r:id="rId3" tooltip="Муромцевский район Омской области"/>
              </a:rPr>
              <a:t> районе</a:t>
            </a:r>
            <a:r>
              <a:rPr lang="ru-RU" dirty="0" smtClean="0"/>
              <a:t> </a:t>
            </a:r>
            <a:r>
              <a:rPr lang="ru-RU" dirty="0" smtClean="0">
                <a:hlinkClick r:id="rId4" tooltip="Омская область"/>
              </a:rPr>
              <a:t>Омской области</a:t>
            </a:r>
            <a:r>
              <a:rPr lang="ru-RU" dirty="0" smtClean="0"/>
              <a:t> </a:t>
            </a:r>
            <a:r>
              <a:rPr lang="ru-RU" dirty="0" smtClean="0">
                <a:hlinkClick r:id="rId5" tooltip="Россия"/>
              </a:rPr>
              <a:t>России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Основан</a:t>
            </a:r>
            <a:r>
              <a:rPr lang="ru-RU" dirty="0" smtClean="0">
                <a:hlinkClick r:id="rId6" tooltip="1717"/>
              </a:rPr>
              <a:t>1717</a:t>
            </a:r>
            <a:endParaRPr lang="ru-RU" dirty="0" smtClean="0"/>
          </a:p>
          <a:p>
            <a:r>
              <a:rPr lang="ru-RU" dirty="0" smtClean="0"/>
              <a:t>Население  более 10тыс. жителей .</a:t>
            </a:r>
          </a:p>
          <a:p>
            <a:r>
              <a:rPr lang="ru-RU" dirty="0" smtClean="0"/>
              <a:t>Статус посёлка городского типа — с </a:t>
            </a:r>
            <a:r>
              <a:rPr lang="ru-RU" dirty="0" smtClean="0">
                <a:hlinkClick r:id="rId7" tooltip="1968 год"/>
              </a:rPr>
              <a:t>1968 года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4" name="Рисунок 3" descr="405px-Outline-Omskaya.sv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692696"/>
            <a:ext cx="3857625" cy="570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6696" y="476672"/>
            <a:ext cx="8248708" cy="580984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Социальная инфраструктура</a:t>
            </a:r>
            <a:r>
              <a:rPr lang="ru-RU" dirty="0" smtClean="0"/>
              <a:t> — совокупность отраслей и предприятий, функционально обеспечивающих нормальную жизнедеятельность населения. Сюда относятся: жилье, его строительство, объекты социально-культурного назначения, вся сфера жилищно-коммунального хозяйства, предприятия и организации систем здравоохранения, образования, дошкольного воспитания; предприятия и организации, связанные с отдыхом и досугом; розничная торговля, общественное питание, сфера услуг, спортивно-оздоровительные учреждения; пассажирский транспорт и связь по обслуживанию населения; система учреждений, оказывающих услуги правового и финансово-кредитного характера (юридические консультации, нотариальные конторы, сберегательные кассы, банки) и др.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378370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Рассмотрим некоторые социальные инфраструктуры р.п. Муромцево…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/>
              <a:t>Школы, училище.</a:t>
            </a:r>
            <a:endParaRPr lang="ru-RU" dirty="0"/>
          </a:p>
        </p:txBody>
      </p:sp>
      <p:pic>
        <p:nvPicPr>
          <p:cNvPr id="6" name="Содержимое 5" descr="250920082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8136904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8229600" cy="1143000"/>
          </a:xfrm>
        </p:spPr>
        <p:txBody>
          <a:bodyPr/>
          <a:lstStyle/>
          <a:p>
            <a:r>
              <a:rPr lang="ru-RU" dirty="0" smtClean="0"/>
              <a:t>Культурно - </a:t>
            </a:r>
            <a:r>
              <a:rPr lang="ru-RU" dirty="0" err="1" smtClean="0"/>
              <a:t>досуговые</a:t>
            </a:r>
            <a:r>
              <a:rPr lang="ru-RU" dirty="0" smtClean="0"/>
              <a:t> центры.</a:t>
            </a:r>
            <a:endParaRPr lang="ru-RU" dirty="0"/>
          </a:p>
        </p:txBody>
      </p:sp>
      <p:pic>
        <p:nvPicPr>
          <p:cNvPr id="6" name="Содержимое 5" descr="1109201216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674694"/>
            <a:ext cx="8244408" cy="61833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09201216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109201216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169</TotalTime>
  <Words>99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Brooklet</vt:lpstr>
      <vt:lpstr>Социальный проект  «Мой район»</vt:lpstr>
      <vt:lpstr>Введение:</vt:lpstr>
      <vt:lpstr>Слайд 3</vt:lpstr>
      <vt:lpstr>Рассмотрим некоторые социальные инфраструктуры р.п. Муромцево…</vt:lpstr>
      <vt:lpstr>Школы, училище.</vt:lpstr>
      <vt:lpstr>Культурно - досуговые центры.</vt:lpstr>
      <vt:lpstr>Слайд 7</vt:lpstr>
      <vt:lpstr>Слайд 8</vt:lpstr>
      <vt:lpstr>Слайд 9</vt:lpstr>
      <vt:lpstr>Слайд 10</vt:lpstr>
      <vt:lpstr>Здравоохранение</vt:lpstr>
      <vt:lpstr>Услуги финансово-кредитного характера..</vt:lpstr>
      <vt:lpstr>Сфера жилищно-коммунального хозяйства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 «Мой район»</dc:title>
  <dc:creator>Лиза</dc:creator>
  <cp:lastModifiedBy>Лиза</cp:lastModifiedBy>
  <cp:revision>18</cp:revision>
  <dcterms:created xsi:type="dcterms:W3CDTF">2012-09-17T12:01:15Z</dcterms:created>
  <dcterms:modified xsi:type="dcterms:W3CDTF">2012-09-18T02:02:46Z</dcterms:modified>
</cp:coreProperties>
</file>