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31CE6-AE1E-42CC-BD49-6A22B8E2DBC3}" type="datetimeFigureOut">
              <a:rPr lang="ru-RU" smtClean="0"/>
              <a:t>17.09.2012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6493D-6C8B-4CC7-A584-75E150424AE2}" type="slidenum">
              <a:rPr lang="ru-RU" smtClean="0"/>
              <a:t>‹#›</a:t>
            </a:fld>
            <a:endParaRPr lang="ru-RU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ontenttype_photos_11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/>
          <a:lstStyle/>
          <a:p>
            <a:r>
              <a:rPr lang="ru-RU" dirty="0" smtClean="0"/>
              <a:t>Социальная инфраструктура.</a:t>
            </a:r>
            <a:br>
              <a:rPr lang="ru-RU" dirty="0" smtClean="0"/>
            </a:br>
            <a:r>
              <a:rPr lang="ru-RU" dirty="0" smtClean="0"/>
              <a:t>Моего района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руглая лента лицом вверх 2"/>
          <p:cNvSpPr/>
          <p:nvPr/>
        </p:nvSpPr>
        <p:spPr>
          <a:xfrm>
            <a:off x="2571736" y="214290"/>
            <a:ext cx="5857916" cy="1285884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Муромцево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1714488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Население</a:t>
            </a:r>
            <a:r>
              <a:rPr lang="en-US" dirty="0" smtClean="0"/>
              <a:t> 10 </a:t>
            </a:r>
            <a:r>
              <a:rPr lang="ru-RU" dirty="0" smtClean="0"/>
              <a:t>т.чел.</a:t>
            </a:r>
            <a:endParaRPr lang="ru-RU" dirty="0"/>
          </a:p>
          <a:p>
            <a:r>
              <a:rPr lang="ru-RU" dirty="0" smtClean="0"/>
              <a:t>Дата основания</a:t>
            </a:r>
            <a:r>
              <a:rPr lang="en-US" dirty="0" smtClean="0"/>
              <a:t> 1717</a:t>
            </a:r>
            <a:r>
              <a:rPr lang="ru-RU" dirty="0"/>
              <a:t> 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928934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Социальные инфраструктуры:</a:t>
            </a:r>
          </a:p>
          <a:p>
            <a:pPr marL="342900" indent="-342900">
              <a:buAutoNum type="arabicParenR"/>
            </a:pPr>
            <a:r>
              <a:rPr lang="ru-RU" dirty="0" smtClean="0"/>
              <a:t>Здравоохранение</a:t>
            </a:r>
          </a:p>
          <a:p>
            <a:pPr marL="342900" indent="-342900">
              <a:buAutoNum type="arabicParenR"/>
            </a:pPr>
            <a:r>
              <a:rPr lang="ru-RU" dirty="0" smtClean="0"/>
              <a:t> Пассажирский </a:t>
            </a:r>
            <a:r>
              <a:rPr lang="ru-RU" dirty="0" err="1" smtClean="0"/>
              <a:t>транстпорт</a:t>
            </a:r>
            <a:endParaRPr lang="ru-RU" dirty="0" smtClean="0"/>
          </a:p>
          <a:p>
            <a:pPr marL="342900" indent="-342900">
              <a:buAutoNum type="arabicParenR"/>
            </a:pPr>
            <a:r>
              <a:rPr lang="ru-RU" dirty="0"/>
              <a:t> </a:t>
            </a:r>
            <a:r>
              <a:rPr lang="ru-RU" dirty="0" smtClean="0"/>
              <a:t>Средства связи</a:t>
            </a:r>
          </a:p>
          <a:p>
            <a:pPr marL="342900" indent="-342900"/>
            <a:r>
              <a:rPr lang="ru-RU" dirty="0" smtClean="0"/>
              <a:t>4)Предприятия торговли и общественного питания</a:t>
            </a:r>
          </a:p>
          <a:p>
            <a:pPr marL="342900" indent="-342900"/>
            <a:r>
              <a:rPr lang="ru-RU" dirty="0"/>
              <a:t> </a:t>
            </a:r>
            <a:r>
              <a:rPr lang="ru-RU" dirty="0" smtClean="0"/>
              <a:t>5)Учреждения культуры </a:t>
            </a:r>
          </a:p>
          <a:p>
            <a:pPr marL="342900" indent="-342900"/>
            <a:r>
              <a:rPr lang="ru-RU" dirty="0" smtClean="0"/>
              <a:t>6)Образование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ontenttype_photos_10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71736" y="285728"/>
            <a:ext cx="428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Здравоохранение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4549676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Формирование и поддержание здоровья населения, как важнейшего социального потенциала, разнообразными факторами внешней среды, но и, прежде всего, уровнем развития здравоохранения. Медицинское обслуживание – население обеспечивается системой учреждений (больницы, поликлиники, аптеки и др.) Система здравоохранения, как важная часть социальной политики, призвана осуществлять, в первую очередь, полное обеспечение людей всеми видами качественной, квалифицированной медико-санитарной помощью. </a:t>
            </a:r>
            <a:r>
              <a:rPr lang="ru-RU" dirty="0" smtClean="0">
                <a:solidFill>
                  <a:schemeClr val="bg1"/>
                </a:solidFill>
              </a:rPr>
              <a:t>Сегодня </a:t>
            </a:r>
            <a:r>
              <a:rPr lang="ru-RU" b="1" dirty="0" smtClean="0">
                <a:solidFill>
                  <a:schemeClr val="bg1"/>
                </a:solidFill>
              </a:rPr>
              <a:t>общество</a:t>
            </a:r>
            <a:r>
              <a:rPr lang="ru-RU" dirty="0" smtClean="0">
                <a:solidFill>
                  <a:schemeClr val="bg1"/>
                </a:solidFill>
              </a:rPr>
              <a:t> не может обойтись без медицинской помощи 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ntenttype_photos_10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28794" y="142852"/>
            <a:ext cx="51539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Пассажирский</a:t>
            </a:r>
            <a:r>
              <a:rPr lang="ru-RU" dirty="0" smtClean="0"/>
              <a:t> </a:t>
            </a:r>
            <a:r>
              <a:rPr lang="ru-RU" sz="3200" dirty="0" smtClean="0"/>
              <a:t>транспорт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929198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Пассажирский </a:t>
            </a:r>
            <a:r>
              <a:rPr lang="ru-RU" sz="2000" dirty="0">
                <a:solidFill>
                  <a:schemeClr val="bg1"/>
                </a:solidFill>
              </a:rPr>
              <a:t>транспорт – занимает особое место в сфере обслуживания: к помощи пассажирского транспорта прибегают и для поездок в различные учреждения сферы обслуживания, и для доставки некоторых услуг непосредственно на дом 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928670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Особое место в социально-бытовой сфере занимают транспорт и связь по обслуживанию населения, средства массовой информации, так как они обеспечивают разнообразие «выходов» населения за пределы микросреды постоянного проживания.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то09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5226784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Услуги связи – почта, телефоны-автоматы и международные переговорные пункты и др. Обеспеченность населения телефонной связью определяется числом телефонных станций и абонентов, которые позволяют удовлетворить потребности населения в обмене информации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85728"/>
            <a:ext cx="3201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ru-RU" dirty="0" smtClean="0"/>
              <a:t> </a:t>
            </a:r>
            <a:r>
              <a:rPr lang="ru-RU" sz="3200" dirty="0" smtClean="0"/>
              <a:t>Средства связи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ntenttype_photos_1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35716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/>
              <a:t>Предприятия торговли и общественного питания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826675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Необходимые звенья повседневной жизни – торговля и общественное питание, которое включает в себя сеть магазинов, киосков, палаток, передвижная торговля; столовые, </a:t>
            </a:r>
            <a:r>
              <a:rPr lang="ru-RU" dirty="0" smtClean="0">
                <a:solidFill>
                  <a:schemeClr val="bg1"/>
                </a:solidFill>
              </a:rPr>
              <a:t>кафе </a:t>
            </a:r>
            <a:r>
              <a:rPr lang="ru-RU" dirty="0">
                <a:solidFill>
                  <a:schemeClr val="bg1"/>
                </a:solidFill>
              </a:rPr>
              <a:t>и др. Постоянная потребность населения в услугах данных отраслей обуславливает такую особенность размещения предприятий торговли и общественного питания, как непосредственная близость к потребителю. </a:t>
            </a:r>
            <a:r>
              <a:rPr lang="ru-RU" dirty="0" smtClean="0">
                <a:solidFill>
                  <a:schemeClr val="bg1"/>
                </a:solidFill>
              </a:rPr>
              <a:t>Современное общество не может обойтись без торговли и общественного питания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то09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5380672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Важную </a:t>
            </a:r>
            <a:r>
              <a:rPr lang="ru-RU" dirty="0">
                <a:solidFill>
                  <a:schemeClr val="bg1"/>
                </a:solidFill>
              </a:rPr>
              <a:t>роль в п</a:t>
            </a:r>
            <a:r>
              <a:rPr lang="ru-RU" dirty="0" smtClean="0">
                <a:solidFill>
                  <a:schemeClr val="bg1"/>
                </a:solidFill>
              </a:rPr>
              <a:t>овышение </a:t>
            </a:r>
            <a:r>
              <a:rPr lang="ru-RU" dirty="0">
                <a:solidFill>
                  <a:schemeClr val="bg1"/>
                </a:solidFill>
              </a:rPr>
              <a:t>культурного уровня населения во многом способствует деятельность клубных учреждений, театров, кинотеатров и т.д. Большую просветительную работу выполняют Дома культуры и клубы. Основная функция этих учреждений – это организация культурного отдыха населения.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14290"/>
            <a:ext cx="48510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Учреждения </a:t>
            </a:r>
            <a:r>
              <a:rPr lang="ru-RU" sz="3600" dirty="0" smtClean="0"/>
              <a:t>культуры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684-8574a9794d7590f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57422" y="4286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/>
              <a:t>Образование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32" y="3995678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К учреждениям образования относятся: общеобразовательные школы, детские дошкольные </a:t>
            </a:r>
            <a:r>
              <a:rPr lang="ru-RU" dirty="0" smtClean="0">
                <a:solidFill>
                  <a:schemeClr val="bg1"/>
                </a:solidFill>
              </a:rPr>
              <a:t>учреждения</a:t>
            </a:r>
            <a:r>
              <a:rPr lang="ru-RU" dirty="0">
                <a:solidFill>
                  <a:schemeClr val="bg1"/>
                </a:solidFill>
              </a:rPr>
              <a:t>, высшие и средние специальные </a:t>
            </a:r>
            <a:r>
              <a:rPr lang="ru-RU" dirty="0" smtClean="0">
                <a:solidFill>
                  <a:schemeClr val="bg1"/>
                </a:solidFill>
              </a:rPr>
              <a:t>заведения, </a:t>
            </a:r>
            <a:r>
              <a:rPr lang="ru-RU" dirty="0">
                <a:solidFill>
                  <a:schemeClr val="bg1"/>
                </a:solidFill>
              </a:rPr>
              <a:t>лицеи и т.п</a:t>
            </a:r>
            <a:r>
              <a:rPr lang="ru-RU" dirty="0" smtClean="0">
                <a:solidFill>
                  <a:schemeClr val="bg1"/>
                </a:solidFill>
              </a:rPr>
              <a:t>...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Важная </a:t>
            </a:r>
            <a:r>
              <a:rPr lang="ru-RU" dirty="0">
                <a:solidFill>
                  <a:schemeClr val="bg1"/>
                </a:solidFill>
              </a:rPr>
              <a:t>роль в системе образования отведена общеобразовательной школе. Она должна готовить всестороннее развитых членов общества, осуществлять нравственное, физическое и эстетическое образование учащихся. Материальную базу школ характеризует обеспеченность учеников классными комнатами. Данный показатель имеет большое значение для определения потребности в школьных помещениях, учительских кадрах, финансовых ресурсов.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071546"/>
            <a:ext cx="6286544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/>
              <a:t>Итак, социальная инфраструктура – </a:t>
            </a:r>
            <a:r>
              <a:rPr lang="ru-RU" dirty="0" smtClean="0"/>
              <a:t>это совокупность </a:t>
            </a:r>
            <a:r>
              <a:rPr lang="ru-RU" dirty="0"/>
              <a:t>объектов отраслей сферы обслуживания </a:t>
            </a:r>
            <a:r>
              <a:rPr lang="ru-RU" dirty="0" smtClean="0"/>
              <a:t>,деятельность </a:t>
            </a:r>
            <a:r>
              <a:rPr lang="ru-RU" dirty="0"/>
              <a:t>которых направлена на удовлетворение личных потребностей, обеспечение жизнедеятельности и интеллектуального развития населения.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43306" y="357166"/>
            <a:ext cx="1407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Вывод: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500702"/>
            <a:ext cx="2571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Камнева</a:t>
            </a:r>
            <a:r>
              <a:rPr lang="ru-RU" dirty="0" smtClean="0"/>
              <a:t> Наталья 11 "Б"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bbles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134</TotalTime>
  <Words>344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Bubbles</vt:lpstr>
      <vt:lpstr>Социальная инфраструктура. Моего района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инфраструктура. Моего района</dc:title>
  <dc:creator>Admin</dc:creator>
  <cp:lastModifiedBy>Admin</cp:lastModifiedBy>
  <cp:revision>14</cp:revision>
  <dcterms:created xsi:type="dcterms:W3CDTF">2012-09-17T17:51:57Z</dcterms:created>
  <dcterms:modified xsi:type="dcterms:W3CDTF">2012-09-17T20:06:45Z</dcterms:modified>
</cp:coreProperties>
</file>