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6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3BEC-C2D5-47B1-8E91-9EB9C42C4E99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327F2-D252-4177-BA4C-405821FF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3BEC-C2D5-47B1-8E91-9EB9C42C4E99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327F2-D252-4177-BA4C-405821FF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3BEC-C2D5-47B1-8E91-9EB9C42C4E99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327F2-D252-4177-BA4C-405821FF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3BEC-C2D5-47B1-8E91-9EB9C42C4E99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327F2-D252-4177-BA4C-405821FF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3BEC-C2D5-47B1-8E91-9EB9C42C4E99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327F2-D252-4177-BA4C-405821FF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3BEC-C2D5-47B1-8E91-9EB9C42C4E99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327F2-D252-4177-BA4C-405821FF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3BEC-C2D5-47B1-8E91-9EB9C42C4E99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327F2-D252-4177-BA4C-405821FF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3BEC-C2D5-47B1-8E91-9EB9C42C4E99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327F2-D252-4177-BA4C-405821FF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3BEC-C2D5-47B1-8E91-9EB9C42C4E99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327F2-D252-4177-BA4C-405821FF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3BEC-C2D5-47B1-8E91-9EB9C42C4E99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327F2-D252-4177-BA4C-405821FF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3BEC-C2D5-47B1-8E91-9EB9C42C4E99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327F2-D252-4177-BA4C-405821FF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03BEC-C2D5-47B1-8E91-9EB9C42C4E99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327F2-D252-4177-BA4C-405821FF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60;&#1072;&#1073;&#1088;&#1080;&#1082;&#1072;%20&#1047;&#1074;&#1079;&#1076;%204%20-%20&#1044;&#1072;&#1074;&#1072;&#1081;,%20&#1056;&#1086;&#1089;&#1089;&#1080;&#1103;!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2200" b="1" i="1" dirty="0">
                <a:latin typeface="Bookman Old Style" pitchFamily="18" charset="0"/>
              </a:rPr>
              <a:t>Муниципальное бюджетное общеобразовательное учреждение</a:t>
            </a:r>
            <a:br>
              <a:rPr lang="ru-RU" sz="2200" b="1" i="1" dirty="0">
                <a:latin typeface="Bookman Old Style" pitchFamily="18" charset="0"/>
              </a:rPr>
            </a:br>
            <a:r>
              <a:rPr lang="ru-RU" sz="2200" b="1" i="1" dirty="0">
                <a:latin typeface="Bookman Old Style" pitchFamily="18" charset="0"/>
              </a:rPr>
              <a:t>«Маркеловская средняя общеобразовательная школа</a:t>
            </a:r>
            <a:r>
              <a:rPr lang="ru-RU" sz="2200" b="1" i="1" dirty="0" smtClean="0">
                <a:latin typeface="Bookman Old Style" pitchFamily="18" charset="0"/>
              </a:rPr>
              <a:t>»</a:t>
            </a:r>
            <a:br>
              <a:rPr lang="ru-RU" sz="2200" b="1" i="1" dirty="0" smtClean="0">
                <a:latin typeface="Bookman Old Style" pitchFamily="18" charset="0"/>
              </a:rPr>
            </a:br>
            <a:r>
              <a:rPr lang="ru-RU" sz="2200" b="1" i="1" dirty="0" smtClean="0">
                <a:latin typeface="Bookman Old Style" pitchFamily="18" charset="0"/>
              </a:rPr>
              <a:t>Шегарского района, Томской области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2714620"/>
            <a:ext cx="62865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43174" y="4572008"/>
            <a:ext cx="6286544" cy="1714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Подготовила</a:t>
            </a:r>
            <a:r>
              <a:rPr kumimoji="0" lang="ru-RU" sz="2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учитель физической культуры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dirty="0" smtClean="0">
                <a:latin typeface="Bookman Old Style" pitchFamily="18" charset="0"/>
                <a:ea typeface="+mj-ea"/>
                <a:cs typeface="+mj-cs"/>
              </a:rPr>
              <a:t>п</a:t>
            </a:r>
            <a:r>
              <a:rPr lang="ru-RU" sz="2000" b="1" i="1" baseline="0" dirty="0" smtClean="0">
                <a:latin typeface="Bookman Old Style" pitchFamily="18" charset="0"/>
                <a:ea typeface="+mj-ea"/>
                <a:cs typeface="+mj-cs"/>
              </a:rPr>
              <a:t>ервая квалификационная категория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000" b="1" i="1" dirty="0" smtClean="0">
                <a:latin typeface="Bookman Old Style" pitchFamily="18" charset="0"/>
                <a:ea typeface="+mj-ea"/>
                <a:cs typeface="+mj-cs"/>
              </a:rPr>
              <a:t>Н</a:t>
            </a:r>
            <a:r>
              <a:rPr kumimoji="0" lang="ru-RU" sz="2000" b="1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ерубацкая</a:t>
            </a:r>
            <a:r>
              <a:rPr kumimoji="0" lang="ru-RU" sz="2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Светлана  Павловна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14678" y="6072206"/>
            <a:ext cx="2786082" cy="500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Маркелово</a:t>
            </a:r>
            <a:r>
              <a:rPr kumimoji="0" lang="ru-RU" sz="8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2012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928802"/>
            <a:ext cx="835824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>
                <a:ln w="11430">
                  <a:solidFill>
                    <a:schemeClr val="accent2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Кроссворд</a:t>
            </a:r>
            <a:r>
              <a:rPr lang="ru-RU" sz="5400" b="1" dirty="0">
                <a:ln w="11430">
                  <a:solidFill>
                    <a:schemeClr val="accent2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 </a:t>
            </a:r>
            <a:r>
              <a:rPr lang="ru-RU" sz="5400" b="1" dirty="0">
                <a:ln w="11430">
                  <a:solidFill>
                    <a:schemeClr val="accent2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о спорте</a:t>
            </a:r>
          </a:p>
          <a:p>
            <a:pPr lvl="0" algn="ctr">
              <a:spcBef>
                <a:spcPct val="0"/>
              </a:spcBef>
              <a:defRPr/>
            </a:pPr>
            <a:endParaRPr lang="ru-RU" sz="5400" b="1" dirty="0">
              <a:ln w="11430">
                <a:solidFill>
                  <a:schemeClr val="accent2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i="1" dirty="0">
                <a:ln w="11430">
                  <a:solidFill>
                    <a:schemeClr val="accent2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5 – 8 классы</a:t>
            </a:r>
          </a:p>
        </p:txBody>
      </p:sp>
      <p:pic>
        <p:nvPicPr>
          <p:cNvPr id="8" name="Фабрика Звзд 4 - Давай, Россия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12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16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92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480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285728"/>
            <a:ext cx="8358246" cy="181588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Цель:  </a:t>
            </a:r>
            <a:r>
              <a:rPr lang="ru-RU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Пропаганда здорового образа   жизни учащихся </a:t>
            </a:r>
          </a:p>
          <a:p>
            <a:endParaRPr lang="ru-RU" sz="2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endParaRPr lang="ru-RU" sz="2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643314"/>
            <a:ext cx="85011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</a:br>
            <a:r>
              <a:rPr lang="ru-RU" sz="2400" b="1" i="1" dirty="0" smtClean="0">
                <a:ln w="11430"/>
                <a:latin typeface="Bookman Old Style" pitchFamily="18" charset="0"/>
                <a:cs typeface="Times New Roman" pitchFamily="18" charset="0"/>
              </a:rPr>
              <a:t>- Развитие остроты ума и сообразительности 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</a:br>
            <a:r>
              <a:rPr lang="ru-RU" sz="2400" b="1" i="1" dirty="0" smtClean="0">
                <a:ln w="11430"/>
                <a:latin typeface="Bookman Old Style" pitchFamily="18" charset="0"/>
                <a:cs typeface="Times New Roman" pitchFamily="18" charset="0"/>
              </a:rPr>
              <a:t>- Пропаганда занятий физической культурой.</a:t>
            </a:r>
            <a:br>
              <a:rPr lang="ru-RU" sz="2400" b="1" i="1" dirty="0" smtClean="0">
                <a:ln w="11430"/>
                <a:latin typeface="Bookman Old Style" pitchFamily="18" charset="0"/>
                <a:cs typeface="Times New Roman" pitchFamily="18" charset="0"/>
              </a:rPr>
            </a:br>
            <a:r>
              <a:rPr lang="ru-RU" sz="2400" b="1" i="1" dirty="0" smtClean="0">
                <a:ln w="11430"/>
                <a:latin typeface="Bookman Old Style" pitchFamily="18" charset="0"/>
                <a:cs typeface="Times New Roman" pitchFamily="18" charset="0"/>
              </a:rPr>
              <a:t>- Воспитание чувства товарищества и взаимопомощи, ответственности и дисциплины.</a:t>
            </a:r>
            <a:br>
              <a:rPr lang="ru-RU" sz="2400" b="1" i="1" dirty="0" smtClean="0">
                <a:ln w="11430"/>
                <a:latin typeface="Bookman Old Style" pitchFamily="18" charset="0"/>
                <a:cs typeface="Times New Roman" pitchFamily="18" charset="0"/>
              </a:rPr>
            </a:br>
            <a:r>
              <a:rPr lang="ru-RU" sz="2400" b="1" i="1" dirty="0" smtClean="0">
                <a:ln w="11430"/>
                <a:latin typeface="Bookman Old Style" pitchFamily="18" charset="0"/>
                <a:cs typeface="Times New Roman" pitchFamily="18" charset="0"/>
              </a:rPr>
              <a:t>- Воспитание здорового духа соперничества.</a:t>
            </a:r>
            <a:br>
              <a:rPr lang="ru-RU" sz="2400" b="1" i="1" dirty="0" smtClean="0">
                <a:ln w="11430"/>
                <a:latin typeface="Bookman Old Style" pitchFamily="18" charset="0"/>
                <a:cs typeface="Times New Roman" pitchFamily="18" charset="0"/>
              </a:rPr>
            </a:br>
            <a:r>
              <a:rPr lang="ru-RU" sz="2400" b="1" i="1" dirty="0" smtClean="0">
                <a:ln w="11430"/>
                <a:latin typeface="Bookman Old Style" pitchFamily="18" charset="0"/>
                <a:cs typeface="Times New Roman" pitchFamily="18" charset="0"/>
              </a:rPr>
              <a:t>- Содействие пропаганде физической культуры.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214686"/>
            <a:ext cx="1962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Задачи: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0"/>
          <a:ext cx="7072374" cy="5259031"/>
        </p:xfrm>
        <a:graphic>
          <a:graphicData uri="http://schemas.openxmlformats.org/drawingml/2006/table">
            <a:tbl>
              <a:tblPr/>
              <a:tblGrid>
                <a:gridCol w="416022"/>
                <a:gridCol w="416022"/>
                <a:gridCol w="416022"/>
                <a:gridCol w="416022"/>
                <a:gridCol w="416022"/>
                <a:gridCol w="416022"/>
                <a:gridCol w="416022"/>
                <a:gridCol w="416022"/>
                <a:gridCol w="416022"/>
                <a:gridCol w="416022"/>
                <a:gridCol w="416022"/>
                <a:gridCol w="416022"/>
                <a:gridCol w="416022"/>
                <a:gridCol w="449630"/>
                <a:gridCol w="382414"/>
                <a:gridCol w="416022"/>
                <a:gridCol w="416022"/>
              </a:tblGrid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 b="1"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 b="1"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 b="1" dirty="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 b="1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 b="1"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 b="1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 b="1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 b="1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 b="1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 b="1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071670" y="5643578"/>
            <a:ext cx="5338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1. Импровизация</a:t>
            </a:r>
            <a:r>
              <a:rPr lang="ru-RU" sz="2400" dirty="0"/>
              <a:t>, вид лыжного спорта.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4357694"/>
            <a:ext cx="3357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ф</a:t>
            </a:r>
            <a:r>
              <a:rPr lang="ru-RU" sz="2400" b="1" dirty="0" smtClean="0"/>
              <a:t>    </a:t>
            </a:r>
            <a:r>
              <a:rPr lang="ru-RU" sz="2400" b="1" dirty="0" err="1" smtClean="0"/>
              <a:t>р</a:t>
            </a:r>
            <a:r>
              <a:rPr lang="ru-RU" sz="2400" b="1" dirty="0" smtClean="0"/>
              <a:t>    и    с    т    а    </a:t>
            </a:r>
            <a:r>
              <a:rPr lang="ru-RU" sz="2400" b="1" dirty="0" err="1" smtClean="0"/>
              <a:t>й</a:t>
            </a:r>
            <a:r>
              <a:rPr lang="ru-RU" sz="2400" b="1" dirty="0" smtClean="0"/>
              <a:t>   л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143512"/>
            <a:ext cx="7358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 </a:t>
            </a:r>
            <a:r>
              <a:rPr lang="ru-RU" sz="2400" b="1" dirty="0" smtClean="0"/>
              <a:t>4. </a:t>
            </a:r>
            <a:r>
              <a:rPr lang="ru-RU" sz="2400" dirty="0" smtClean="0"/>
              <a:t>Полная </a:t>
            </a:r>
            <a:r>
              <a:rPr lang="ru-RU" sz="2400" dirty="0"/>
              <a:t>самоотдача – как на спортивной арене, так и в жизни. Борьба за достижение поставленных целей, преодоление себя и непрерывный  процесс  стремления к идеалу.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3000372"/>
            <a:ext cx="50006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</a:t>
            </a:r>
            <a:r>
              <a:rPr lang="ru-RU" sz="2400" b="1" dirty="0" smtClean="0"/>
              <a:t>     о   в    е    </a:t>
            </a:r>
            <a:r>
              <a:rPr lang="ru-RU" sz="2400" b="1" dirty="0" err="1" smtClean="0"/>
              <a:t>р</a:t>
            </a:r>
            <a:r>
              <a:rPr lang="ru-RU" sz="2400" b="1" dirty="0" smtClean="0"/>
              <a:t>   </a:t>
            </a:r>
            <a:r>
              <a:rPr lang="ru-RU" sz="2400" b="1" dirty="0" err="1" smtClean="0"/>
              <a:t>ш</a:t>
            </a:r>
            <a:r>
              <a:rPr lang="ru-RU" sz="2400" b="1" dirty="0" smtClean="0"/>
              <a:t>   </a:t>
            </a:r>
            <a:r>
              <a:rPr lang="ru-RU" sz="2400" b="1" dirty="0" err="1" smtClean="0"/>
              <a:t>е</a:t>
            </a:r>
            <a:r>
              <a:rPr lang="ru-RU" sz="2400" b="1" dirty="0" smtClean="0"/>
              <a:t>    </a:t>
            </a:r>
            <a:r>
              <a:rPr lang="ru-RU" sz="2400" b="1" dirty="0" err="1" smtClean="0"/>
              <a:t>н</a:t>
            </a:r>
            <a:r>
              <a:rPr lang="ru-RU" sz="2400" b="1" dirty="0" smtClean="0"/>
              <a:t>    с     т   в    о </a:t>
            </a:r>
            <a:endParaRPr lang="ru-RU" sz="24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5286388"/>
            <a:ext cx="87868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 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имний олимпийский вид спорта, представляющий собой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скоростной спуск с гор по специально оборудованным ледовым трассам на управляемых санях — бобах.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29124" y="1428736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б</a:t>
            </a:r>
            <a:r>
              <a:rPr lang="ru-RU" sz="2400" b="1" dirty="0" smtClean="0"/>
              <a:t>     о    б     с   л    е   </a:t>
            </a:r>
            <a:r>
              <a:rPr lang="ru-RU" sz="2400" b="1" dirty="0" err="1" smtClean="0"/>
              <a:t>й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5214950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400" dirty="0" smtClean="0"/>
              <a:t>8. Поиск </a:t>
            </a:r>
            <a:r>
              <a:rPr lang="ru-RU" sz="2400" dirty="0"/>
              <a:t>взаимопонимания между людьми и целыми народами, несмотря на существующие между ними разногласия и различия.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2000240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д</a:t>
            </a:r>
            <a:r>
              <a:rPr lang="ru-RU" sz="2400" b="1" dirty="0" smtClean="0"/>
              <a:t>    </a:t>
            </a:r>
            <a:r>
              <a:rPr lang="ru-RU" sz="2400" b="1" dirty="0" err="1" smtClean="0"/>
              <a:t>р</a:t>
            </a:r>
            <a:r>
              <a:rPr lang="ru-RU" sz="2400" b="1" dirty="0" smtClean="0"/>
              <a:t>      у   ж  б    а 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7126" y="5000636"/>
            <a:ext cx="87868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2. Вид </a:t>
            </a:r>
            <a:r>
              <a:rPr lang="ru-RU" sz="2400" dirty="0"/>
              <a:t>спорта, в котором две команды стараются поразить твёрдым, круглым мячом или шайбой цель — ворота противника, используя клюшки. В каждой команде есть один вратарь, который защищает ворота своей команды.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429520" y="3000372"/>
            <a:ext cx="500034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5286388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3. Соблюдение </a:t>
            </a:r>
            <a:r>
              <a:rPr lang="ru-RU" sz="2400" dirty="0"/>
              <a:t>правил, борьба против допинга, честная конкуренция.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86446" y="2786058"/>
            <a:ext cx="3770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У</a:t>
            </a:r>
          </a:p>
          <a:p>
            <a:endParaRPr lang="ru-RU" b="1" dirty="0" smtClean="0"/>
          </a:p>
          <a:p>
            <a:r>
              <a:rPr lang="ru-RU" b="1" dirty="0" smtClean="0"/>
              <a:t>А</a:t>
            </a:r>
          </a:p>
          <a:p>
            <a:r>
              <a:rPr lang="ru-RU" b="1" dirty="0" smtClean="0"/>
              <a:t>Ж</a:t>
            </a:r>
          </a:p>
          <a:p>
            <a:r>
              <a:rPr lang="ru-RU" b="1" dirty="0" smtClean="0"/>
              <a:t>Е</a:t>
            </a:r>
          </a:p>
          <a:p>
            <a:r>
              <a:rPr lang="ru-RU" b="1" dirty="0" smtClean="0"/>
              <a:t>Н</a:t>
            </a:r>
          </a:p>
          <a:p>
            <a:endParaRPr lang="ru-RU" b="1" dirty="0"/>
          </a:p>
          <a:p>
            <a:r>
              <a:rPr lang="ru-RU" b="1" dirty="0" smtClean="0"/>
              <a:t>Е</a:t>
            </a:r>
          </a:p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00034" y="5715016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400" dirty="0" smtClean="0"/>
              <a:t>5. Качество </a:t>
            </a:r>
            <a:r>
              <a:rPr lang="ru-RU" sz="2400" dirty="0"/>
              <a:t>человека, который не боится опасностей и трудностей, не уклоняется от них, преодолевает их.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571604" y="3000372"/>
            <a:ext cx="40427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400" b="1" dirty="0"/>
              <a:t>м</a:t>
            </a:r>
            <a:endParaRPr lang="ru-RU" sz="2400" b="1" dirty="0" smtClean="0"/>
          </a:p>
          <a:p>
            <a:r>
              <a:rPr lang="ru-RU" sz="2400" b="1" dirty="0"/>
              <a:t>е</a:t>
            </a:r>
            <a:endParaRPr lang="ru-RU" sz="2400" b="1" dirty="0" smtClean="0"/>
          </a:p>
          <a:p>
            <a:r>
              <a:rPr lang="ru-RU" sz="2400" b="1" dirty="0"/>
              <a:t>л</a:t>
            </a:r>
            <a:endParaRPr lang="ru-RU" sz="2400" b="1" dirty="0" smtClean="0"/>
          </a:p>
          <a:p>
            <a:r>
              <a:rPr lang="ru-RU" sz="2400" b="1" dirty="0" smtClean="0"/>
              <a:t>ос</a:t>
            </a:r>
          </a:p>
          <a:p>
            <a:r>
              <a:rPr lang="ru-RU" sz="2400" b="1" dirty="0"/>
              <a:t>т</a:t>
            </a:r>
            <a:endParaRPr lang="ru-RU" sz="2400" b="1" dirty="0" smtClean="0"/>
          </a:p>
          <a:p>
            <a:r>
              <a:rPr lang="ru-RU" sz="2400" b="1" dirty="0"/>
              <a:t>ь</a:t>
            </a:r>
            <a:endParaRPr lang="ru-RU" sz="2400" b="1" dirty="0" smtClean="0"/>
          </a:p>
          <a:p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57158" y="5857892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6. Зимний </a:t>
            </a:r>
            <a:r>
              <a:rPr lang="ru-RU" sz="2400" dirty="0"/>
              <a:t>олимпийский вид спорта, сочетающий лыжную гонку со стрельбой из винтовки.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500562" y="1785926"/>
            <a:ext cx="3571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</a:t>
            </a:r>
          </a:p>
          <a:p>
            <a:endParaRPr lang="ru-RU" b="1" dirty="0"/>
          </a:p>
          <a:p>
            <a:r>
              <a:rPr lang="ru-RU" b="1" dirty="0" smtClean="0"/>
              <a:t>Т</a:t>
            </a:r>
          </a:p>
          <a:p>
            <a:r>
              <a:rPr lang="ru-RU" b="1" dirty="0" smtClean="0"/>
              <a:t>Л</a:t>
            </a:r>
          </a:p>
          <a:p>
            <a:r>
              <a:rPr lang="ru-RU" b="1" dirty="0" smtClean="0"/>
              <a:t>О</a:t>
            </a:r>
          </a:p>
          <a:p>
            <a:endParaRPr lang="ru-RU" b="1" dirty="0" smtClean="0"/>
          </a:p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0" y="5657671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9. Одинаковые </a:t>
            </a:r>
            <a:r>
              <a:rPr lang="ru-RU" sz="2400" dirty="0"/>
              <a:t>условия проведения соревнований, при которых победитель выявляется исключительно благодаря личным  компетенциям  и навыкам.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643702" y="642918"/>
            <a:ext cx="642942" cy="263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3193" y="6027003"/>
            <a:ext cx="81008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0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Соревнования состязания - спортивные художественные </a:t>
            </a: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или в области каких-н. знаний.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428860" y="214290"/>
            <a:ext cx="3571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</a:t>
            </a:r>
          </a:p>
          <a:p>
            <a:r>
              <a:rPr lang="ru-RU" b="1" dirty="0" smtClean="0"/>
              <a:t>л</a:t>
            </a:r>
          </a:p>
          <a:p>
            <a:r>
              <a:rPr lang="ru-RU" b="1" dirty="0"/>
              <a:t>и</a:t>
            </a:r>
            <a:endParaRPr lang="ru-RU" b="1" dirty="0" smtClean="0"/>
          </a:p>
          <a:p>
            <a:r>
              <a:rPr lang="ru-RU" b="1" dirty="0"/>
              <a:t>м</a:t>
            </a:r>
            <a:endParaRPr lang="ru-RU" b="1" dirty="0" smtClean="0"/>
          </a:p>
          <a:p>
            <a:r>
              <a:rPr lang="ru-RU" b="1" dirty="0"/>
              <a:t>п</a:t>
            </a:r>
            <a:endParaRPr lang="ru-RU" b="1" dirty="0" smtClean="0"/>
          </a:p>
          <a:p>
            <a:r>
              <a:rPr lang="ru-RU" b="1" dirty="0"/>
              <a:t>и</a:t>
            </a:r>
            <a:endParaRPr lang="ru-RU" b="1" dirty="0" smtClean="0"/>
          </a:p>
          <a:p>
            <a:r>
              <a:rPr lang="ru-RU" b="1" dirty="0" smtClean="0"/>
              <a:t>а</a:t>
            </a:r>
          </a:p>
          <a:p>
            <a:endParaRPr lang="ru-RU" b="1" dirty="0" smtClean="0"/>
          </a:p>
          <a:p>
            <a:r>
              <a:rPr lang="ru-RU" b="1" dirty="0"/>
              <a:t>а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500"/>
                            </p:stCondLst>
                            <p:childTnLst>
                              <p:par>
                                <p:cTn id="93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000"/>
                            </p:stCondLst>
                            <p:childTnLst>
                              <p:par>
                                <p:cTn id="108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500"/>
                            </p:stCondLst>
                            <p:childTnLst>
                              <p:par>
                                <p:cTn id="123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500"/>
                            </p:stCondLst>
                            <p:childTnLst>
                              <p:par>
                                <p:cTn id="138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0"/>
                            </p:stCondLst>
                            <p:childTnLst>
                              <p:par>
                                <p:cTn id="14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9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0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4500"/>
                            </p:stCondLst>
                            <p:childTnLst>
                              <p:par>
                                <p:cTn id="15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5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8" grpId="1"/>
      <p:bldP spid="9" grpId="0"/>
      <p:bldP spid="1026" grpId="0"/>
      <p:bldP spid="1026" grpId="1"/>
      <p:bldP spid="11" grpId="0"/>
      <p:bldP spid="12" grpId="0"/>
      <p:bldP spid="12" grpId="1"/>
      <p:bldP spid="13" grpId="0"/>
      <p:bldP spid="14" grpId="0"/>
      <p:bldP spid="14" grpId="1"/>
      <p:bldP spid="1027" grpId="0"/>
      <p:bldP spid="16" grpId="0"/>
      <p:bldP spid="16" grpId="1"/>
      <p:bldP spid="17" grpId="0"/>
      <p:bldP spid="18" grpId="0"/>
      <p:bldP spid="18" grpId="1"/>
      <p:bldP spid="19" grpId="0"/>
      <p:bldP spid="20" grpId="0"/>
      <p:bldP spid="20" grpId="1"/>
      <p:bldP spid="21" grpId="0"/>
      <p:bldP spid="22" grpId="0"/>
      <p:bldP spid="22" grpId="1"/>
      <p:bldP spid="1028" grpId="0"/>
      <p:bldP spid="1029" grpId="0"/>
      <p:bldP spid="1029" grpId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b="1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42910" y="550070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Желаю Вам спортивных побед!</a:t>
            </a:r>
            <a:endParaRPr kumimoji="0" lang="ru-RU" sz="4400" b="1" i="0" u="none" strike="noStrike" kern="1200" cap="none" spc="0" normalizeH="0" baseline="0" noProof="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324</Words>
  <Application>Microsoft Office PowerPoint</Application>
  <PresentationFormat>Экран (4:3)</PresentationFormat>
  <Paragraphs>416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Муниципальное бюджетное общеобразовательное учреждение «Маркеловская средняя общеобразовательная школа» Шегарского района, Томской области  </vt:lpstr>
      <vt:lpstr>Слайд 2</vt:lpstr>
      <vt:lpstr>Слайд 3</vt:lpstr>
      <vt:lpstr>Спасибо за внимание!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14</cp:revision>
  <dcterms:created xsi:type="dcterms:W3CDTF">2012-11-12T15:29:05Z</dcterms:created>
  <dcterms:modified xsi:type="dcterms:W3CDTF">2012-11-13T19:40:49Z</dcterms:modified>
</cp:coreProperties>
</file>