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4" r:id="rId8"/>
    <p:sldId id="266" r:id="rId9"/>
    <p:sldId id="268" r:id="rId10"/>
    <p:sldId id="263" r:id="rId11"/>
    <p:sldId id="267" r:id="rId12"/>
    <p:sldId id="274" r:id="rId13"/>
    <p:sldId id="275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800000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Валюшка\Рабочий стол\поезд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352928" cy="627909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404664"/>
            <a:ext cx="75958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Математический поезд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festival.1september.ru/articles/621442/presentation/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208911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2771800" y="2348880"/>
            <a:ext cx="986408" cy="914400"/>
          </a:xfrm>
          <a:prstGeom prst="ellipse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22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923928" y="2348880"/>
            <a:ext cx="914400" cy="936104"/>
          </a:xfrm>
          <a:prstGeom prst="ellipse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4860032" y="2348880"/>
            <a:ext cx="914400" cy="914400"/>
          </a:xfrm>
          <a:prstGeom prst="ellipse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5868144" y="2348880"/>
            <a:ext cx="914400" cy="914400"/>
          </a:xfrm>
          <a:prstGeom prst="ellipse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>
            <a:stCxn id="7" idx="0"/>
            <a:endCxn id="7" idx="4"/>
          </p:cNvCxnSpPr>
          <p:nvPr/>
        </p:nvCxnSpPr>
        <p:spPr>
          <a:xfrm rot="16200000" flipH="1">
            <a:off x="2807804" y="2806080"/>
            <a:ext cx="91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7" idx="2"/>
            <a:endCxn id="7" idx="6"/>
          </p:cNvCxnSpPr>
          <p:nvPr/>
        </p:nvCxnSpPr>
        <p:spPr>
          <a:xfrm rot="10800000" flipH="1">
            <a:off x="2771800" y="2806080"/>
            <a:ext cx="98640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8" idx="0"/>
            <a:endCxn id="8" idx="4"/>
          </p:cNvCxnSpPr>
          <p:nvPr/>
        </p:nvCxnSpPr>
        <p:spPr>
          <a:xfrm rot="16200000" flipH="1">
            <a:off x="3913076" y="2816932"/>
            <a:ext cx="93610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8" idx="2"/>
            <a:endCxn id="8" idx="6"/>
          </p:cNvCxnSpPr>
          <p:nvPr/>
        </p:nvCxnSpPr>
        <p:spPr>
          <a:xfrm rot="10800000" flipH="1">
            <a:off x="3923928" y="2816932"/>
            <a:ext cx="91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9" idx="0"/>
            <a:endCxn id="9" idx="4"/>
          </p:cNvCxnSpPr>
          <p:nvPr/>
        </p:nvCxnSpPr>
        <p:spPr>
          <a:xfrm rot="16200000" flipH="1">
            <a:off x="4860032" y="2806080"/>
            <a:ext cx="91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9" idx="2"/>
            <a:endCxn id="9" idx="6"/>
          </p:cNvCxnSpPr>
          <p:nvPr/>
        </p:nvCxnSpPr>
        <p:spPr>
          <a:xfrm rot="10800000" flipH="1">
            <a:off x="4860032" y="2806080"/>
            <a:ext cx="91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10" idx="2"/>
            <a:endCxn id="10" idx="6"/>
          </p:cNvCxnSpPr>
          <p:nvPr/>
        </p:nvCxnSpPr>
        <p:spPr>
          <a:xfrm rot="10800000" flipH="1">
            <a:off x="5868144" y="2806080"/>
            <a:ext cx="91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0" idx="0"/>
            <a:endCxn id="10" idx="4"/>
          </p:cNvCxnSpPr>
          <p:nvPr/>
        </p:nvCxnSpPr>
        <p:spPr>
          <a:xfrm rot="16200000" flipH="1">
            <a:off x="5868144" y="2806080"/>
            <a:ext cx="9144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915816" y="24208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915816" y="28529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203848" y="285293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18</a:t>
            </a:r>
            <a:endParaRPr lang="ru-RU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3203848" y="242088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54</a:t>
            </a:r>
            <a:endParaRPr lang="ru-RU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4139952" y="24208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139952" y="28529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4355976" y="285293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10</a:t>
            </a:r>
            <a:endParaRPr lang="ru-RU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4355976" y="242088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13</a:t>
            </a:r>
            <a:endParaRPr lang="ru-RU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5076056" y="24208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5076056" y="27809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9</a:t>
            </a:r>
            <a:endParaRPr lang="ru-RU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5292080" y="278092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27</a:t>
            </a:r>
            <a:endParaRPr lang="ru-RU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5292080" y="242088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81</a:t>
            </a:r>
            <a:endParaRPr lang="ru-RU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5940152" y="24208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5940152" y="278092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15</a:t>
            </a:r>
            <a:endParaRPr lang="ru-RU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6228184" y="242088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135</a:t>
            </a:r>
            <a:endParaRPr lang="ru-RU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6300192" y="278092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45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Валюшка\Рабочий стол\14996412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2"/>
            <a:ext cx="8208912" cy="67413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588224" y="548680"/>
            <a:ext cx="1366080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5 баллов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611560" y="188640"/>
            <a:ext cx="3816424" cy="1368152"/>
          </a:xfrm>
          <a:prstGeom prst="cloudCallout">
            <a:avLst>
              <a:gd name="adj1" fmla="val -10114"/>
              <a:gd name="adj2" fmla="val 111546"/>
            </a:avLst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Станция «Ребусная»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festival.1september.ru/articles/621442/presentation/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280919" cy="5793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C:\Documents and Settings\Валюшка\Рабочий стол\чиполлин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4664"/>
            <a:ext cx="3264024" cy="1749313"/>
          </a:xfrm>
          <a:prstGeom prst="rect">
            <a:avLst/>
          </a:prstGeom>
          <a:noFill/>
        </p:spPr>
      </p:pic>
      <p:pic>
        <p:nvPicPr>
          <p:cNvPr id="7" name="Picture 3" descr="C:\Documents and Settings\Валюшка\Рабочий стол\e14694b23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276872"/>
            <a:ext cx="3096344" cy="1670549"/>
          </a:xfrm>
          <a:prstGeom prst="rect">
            <a:avLst/>
          </a:prstGeom>
          <a:noFill/>
        </p:spPr>
      </p:pic>
      <p:pic>
        <p:nvPicPr>
          <p:cNvPr id="9" name="Picture 4" descr="C:\Documents and Settings\Валюшка\Рабочий стол\post-16-12922659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077072"/>
            <a:ext cx="3299520" cy="1974557"/>
          </a:xfrm>
          <a:prstGeom prst="rect">
            <a:avLst/>
          </a:prstGeom>
          <a:noFill/>
        </p:spPr>
      </p:pic>
      <p:pic>
        <p:nvPicPr>
          <p:cNvPr id="12" name="Picture 5" descr="C:\Documents and Settings\Валюшка\Рабочий стол\Rebus_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476672"/>
            <a:ext cx="3818513" cy="1490152"/>
          </a:xfrm>
          <a:prstGeom prst="rect">
            <a:avLst/>
          </a:prstGeom>
          <a:noFill/>
        </p:spPr>
      </p:pic>
      <p:pic>
        <p:nvPicPr>
          <p:cNvPr id="14" name="Picture 6" descr="C:\Documents and Settings\Валюшка\Рабочий стол\rebus-zimniy-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32040" y="2204864"/>
            <a:ext cx="2465884" cy="1749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Валюшка\Рабочий стол\1322956456_655px-av_2009_13_img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136904" cy="59766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31840" y="692696"/>
            <a:ext cx="2976905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Станция « </a:t>
            </a:r>
            <a:r>
              <a:rPr lang="ru-RU" sz="2400" b="1" dirty="0" err="1" smtClean="0">
                <a:solidFill>
                  <a:srgbClr val="C00000"/>
                </a:solidFill>
              </a:rPr>
              <a:t>Угадайка</a:t>
            </a:r>
            <a:r>
              <a:rPr lang="ru-RU" sz="2400" b="1" dirty="0" smtClean="0">
                <a:solidFill>
                  <a:srgbClr val="C00000"/>
                </a:solidFill>
              </a:rPr>
              <a:t>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3768" y="5301208"/>
            <a:ext cx="6309965" cy="132343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                                    Задача</a:t>
            </a:r>
          </a:p>
          <a:p>
            <a:r>
              <a:rPr lang="ru-RU" sz="2000" b="1" dirty="0" smtClean="0"/>
              <a:t>Попрыгунья Стрекоза половину  времен  каждых суток лета спала, третью часть суток – танцевала, шестую часть- пела. Сколько часов она готовилась к зиме?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411760" y="23488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Овальная выноска 7"/>
          <p:cNvSpPr/>
          <p:nvPr/>
        </p:nvSpPr>
        <p:spPr>
          <a:xfrm>
            <a:off x="1043608" y="1556792"/>
            <a:ext cx="1800200" cy="756664"/>
          </a:xfrm>
          <a:prstGeom prst="wedgeEllipseCallout">
            <a:avLst>
              <a:gd name="adj1" fmla="val 42514"/>
              <a:gd name="adj2" fmla="val 80627"/>
            </a:avLst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2 балла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festival.1september.ru/articles/621442/presentation/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352927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http://festival.1september.ru/articles/621442/presentation/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77280"/>
            <a:ext cx="8424936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419872" y="1124744"/>
            <a:ext cx="27533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33CC"/>
                </a:solidFill>
              </a:rPr>
              <a:t>Станция  </a:t>
            </a:r>
            <a:endParaRPr lang="ru-RU" sz="4000" b="1" dirty="0">
              <a:solidFill>
                <a:srgbClr val="FF33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15816" y="4293096"/>
            <a:ext cx="1714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33CC"/>
                </a:solidFill>
              </a:rPr>
              <a:t>Задачки от </a:t>
            </a:r>
            <a:endParaRPr lang="ru-RU" sz="2400" b="1" dirty="0">
              <a:solidFill>
                <a:srgbClr val="FF33CC"/>
              </a:solidFill>
            </a:endParaRPr>
          </a:p>
        </p:txBody>
      </p:sp>
      <p:pic>
        <p:nvPicPr>
          <p:cNvPr id="11" name="Picture 3" descr="C:\Documents and Settings\Валюшка\Рабочий стол\0_8df31_cc1a4df3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797152"/>
            <a:ext cx="1988054" cy="1391638"/>
          </a:xfrm>
          <a:prstGeom prst="rect">
            <a:avLst/>
          </a:prstGeom>
          <a:noFill/>
        </p:spPr>
      </p:pic>
      <p:pic>
        <p:nvPicPr>
          <p:cNvPr id="13" name="Picture 4" descr="C:\Documents and Settings\Валюшка\Рабочий стол\nu-pogodi-zaetz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221088"/>
            <a:ext cx="1246006" cy="22607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festival.1september.ru/articles/621442/presentation/1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80920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779912" y="3356992"/>
            <a:ext cx="17075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800000"/>
                </a:solidFill>
              </a:rPr>
              <a:t>3 балла</a:t>
            </a:r>
            <a:endParaRPr lang="ru-RU" sz="36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festival.1september.ru/articles/621442/presentation/1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280919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Documents and Settings\Валюшка\Рабочий стол\nu-pogodi-zaetz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1246006" cy="22607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festival.1september.ru/articles/621442/presentation/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280919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Валюшка\Рабочий стол\0_8df31_cc1a4df3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013176"/>
            <a:ext cx="1988054" cy="139163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63688" y="3861048"/>
            <a:ext cx="6034024" cy="1077218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Составь слова, исключи лишнее:</a:t>
            </a:r>
          </a:p>
          <a:p>
            <a:r>
              <a:rPr lang="ru-RU" sz="3200" b="1" dirty="0" err="1" smtClean="0"/>
              <a:t>рачук</a:t>
            </a:r>
            <a:r>
              <a:rPr lang="ru-RU" sz="3200" b="1" dirty="0" smtClean="0"/>
              <a:t>, </a:t>
            </a:r>
            <a:r>
              <a:rPr lang="ru-RU" sz="3200" b="1" dirty="0" err="1" smtClean="0"/>
              <a:t>елм</a:t>
            </a:r>
            <a:r>
              <a:rPr lang="ru-RU" sz="3200" b="1" dirty="0" smtClean="0"/>
              <a:t>, </a:t>
            </a:r>
            <a:r>
              <a:rPr lang="ru-RU" sz="3200" b="1" dirty="0" err="1" smtClean="0"/>
              <a:t>овгуркиз</a:t>
            </a:r>
            <a:r>
              <a:rPr lang="ru-RU" sz="3200" b="1" dirty="0" smtClean="0"/>
              <a:t>, </a:t>
            </a:r>
            <a:r>
              <a:rPr lang="ru-RU" sz="3200" b="1" dirty="0" err="1" smtClean="0"/>
              <a:t>шаандакр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festival.1september.ru/articles/621442/presentation/1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424936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festival.1september.ru/articles/621442/presentation/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08912" cy="5793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139952" y="116632"/>
            <a:ext cx="4720075" cy="707886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Станция « </a:t>
            </a:r>
            <a:r>
              <a:rPr lang="ru-RU" sz="4000" dirty="0" err="1" smtClean="0">
                <a:solidFill>
                  <a:srgbClr val="FFFF00"/>
                </a:solidFill>
              </a:rPr>
              <a:t>Считайка</a:t>
            </a:r>
            <a:r>
              <a:rPr lang="ru-RU" sz="4000" dirty="0" smtClean="0">
                <a:solidFill>
                  <a:srgbClr val="FFFF00"/>
                </a:solidFill>
              </a:rPr>
              <a:t>»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4293096"/>
            <a:ext cx="5796780" cy="175432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ru-RU" b="1" dirty="0" smtClean="0"/>
              <a:t>                                          Задача</a:t>
            </a:r>
          </a:p>
          <a:p>
            <a:r>
              <a:rPr lang="ru-RU" b="1" dirty="0" smtClean="0"/>
              <a:t>На квадратном огороде, периметр которого 80 метров,</a:t>
            </a:r>
          </a:p>
          <a:p>
            <a:r>
              <a:rPr lang="ru-RU" b="1" dirty="0" smtClean="0"/>
              <a:t> посадили на цепь собаку и прикрепили  цепь к столбу, </a:t>
            </a:r>
          </a:p>
          <a:p>
            <a:r>
              <a:rPr lang="ru-RU" b="1" dirty="0" smtClean="0"/>
              <a:t>торчащему в центре огорода. Длина цепи 9 м 70см.</a:t>
            </a:r>
          </a:p>
          <a:p>
            <a:r>
              <a:rPr lang="ru-RU" b="1" dirty="0" smtClean="0"/>
              <a:t>Длина собаки от ошейника до передних  зубов </a:t>
            </a:r>
            <a:r>
              <a:rPr lang="ru-RU" b="1" dirty="0" err="1" smtClean="0"/>
              <a:t>зо</a:t>
            </a:r>
            <a:r>
              <a:rPr lang="ru-RU" b="1" dirty="0" smtClean="0"/>
              <a:t> см.</a:t>
            </a:r>
          </a:p>
          <a:p>
            <a:r>
              <a:rPr lang="ru-RU" b="1" dirty="0" smtClean="0"/>
              <a:t>Остались ли места в огороде, безопасные для воров? 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39752" y="3573016"/>
            <a:ext cx="107273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ru-RU" b="1" dirty="0" smtClean="0"/>
              <a:t>5 баллов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Валюшка\Рабочий стол\p_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352928" cy="64807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11760" y="5085184"/>
            <a:ext cx="4859857" cy="120032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На дворе ходят гуси и лошади.</a:t>
            </a:r>
          </a:p>
          <a:p>
            <a:r>
              <a:rPr lang="ru-RU" sz="2400" b="1" dirty="0" smtClean="0"/>
              <a:t> У всех вместе 10 голов и 26 ног.</a:t>
            </a:r>
          </a:p>
          <a:p>
            <a:r>
              <a:rPr lang="ru-RU" sz="2400" b="1" dirty="0" smtClean="0"/>
              <a:t>Сколько гусей и сколько лошадей?</a:t>
            </a:r>
            <a:endParaRPr lang="ru-RU" sz="2400" b="1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6588224" y="260648"/>
            <a:ext cx="1872208" cy="936104"/>
          </a:xfrm>
          <a:prstGeom prst="cloudCallout">
            <a:avLst>
              <a:gd name="adj1" fmla="val -65567"/>
              <a:gd name="adj2" fmla="val 62500"/>
            </a:avLst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4 балла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Валюшка\Рабочий стол\masha-i-medved-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08912" cy="62646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95736" y="476672"/>
            <a:ext cx="3865354" cy="58477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Станция « </a:t>
            </a:r>
            <a:r>
              <a:rPr lang="ru-RU" sz="3200" b="1" dirty="0" err="1" smtClean="0">
                <a:solidFill>
                  <a:srgbClr val="C00000"/>
                </a:solidFill>
              </a:rPr>
              <a:t>Думайка</a:t>
            </a:r>
            <a:r>
              <a:rPr lang="ru-RU" sz="3200" b="1" dirty="0" smtClean="0">
                <a:solidFill>
                  <a:srgbClr val="C00000"/>
                </a:solidFill>
              </a:rPr>
              <a:t>»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Овальная выноска 6"/>
          <p:cNvSpPr/>
          <p:nvPr/>
        </p:nvSpPr>
        <p:spPr>
          <a:xfrm>
            <a:off x="1187624" y="1484784"/>
            <a:ext cx="2354560" cy="1044696"/>
          </a:xfrm>
          <a:prstGeom prst="wedgeEllipseCallout">
            <a:avLst>
              <a:gd name="adj1" fmla="val 38786"/>
              <a:gd name="adj2" fmla="val 49938"/>
            </a:avLst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Какой круг лишний ?</a:t>
            </a:r>
          </a:p>
          <a:p>
            <a:pPr algn="ctr"/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5364088" y="1700808"/>
            <a:ext cx="1944216" cy="612648"/>
          </a:xfrm>
          <a:prstGeom prst="cloudCallout">
            <a:avLst>
              <a:gd name="adj1" fmla="val -42269"/>
              <a:gd name="adj2" fmla="val 109141"/>
            </a:avLst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2  балла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175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Юлия</cp:lastModifiedBy>
  <cp:revision>36</cp:revision>
  <dcterms:modified xsi:type="dcterms:W3CDTF">2012-12-17T11:28:03Z</dcterms:modified>
</cp:coreProperties>
</file>