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  <p:sldId id="262" r:id="rId6"/>
    <p:sldId id="259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79CC"/>
    <a:srgbClr val="2D6B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DE9FF-D5FF-47B6-A4A1-648EA02CAECF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EC7DA-5986-4917-A633-6F02EB8C8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окументы\6 класс\76139485_large_1225023291_mar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15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14942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142976" y="357166"/>
            <a:ext cx="5900755" cy="20145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344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Мировой океан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4929198"/>
            <a:ext cx="3049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Иванова </a:t>
            </a:r>
            <a:r>
              <a:rPr lang="ru-RU" smtClean="0"/>
              <a:t>ВалентинаПетровна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4" descr="250px-Портрет_Магеллана_из_галереи_Уффиц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02229" y="0"/>
            <a:ext cx="4041771" cy="5173662"/>
          </a:xfrm>
          <a:prstGeom prst="rect">
            <a:avLst/>
          </a:prstGeom>
          <a:noFill/>
          <a:ln w="19050" cap="flat">
            <a:solidFill>
              <a:srgbClr val="FF0000"/>
            </a:solidFill>
            <a:prstDash val="dash"/>
          </a:ln>
        </p:spPr>
      </p:pic>
      <p:pic>
        <p:nvPicPr>
          <p:cNvPr id="4" name="Picture 5" descr="frega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5092806" cy="2943232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14942" y="5286388"/>
            <a:ext cx="378618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M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АГЕЛЛАН (</a:t>
            </a:r>
            <a:r>
              <a:rPr lang="ru-RU" dirty="0" err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Магальяйнш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) (исп. </a:t>
            </a:r>
            <a:r>
              <a:rPr lang="ru-RU" dirty="0" err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Magallanes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) </a:t>
            </a:r>
            <a:r>
              <a:rPr lang="ru-RU" dirty="0" err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Фернан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 (1480-1521), мореплаватель, экспедиция которого совершила 1-е кругосветное плавание. Родился в Португалии</a:t>
            </a:r>
            <a:r>
              <a:rPr lang="ru-RU" dirty="0" smtClean="0">
                <a:effectLst/>
                <a:latin typeface="Times New Roman" pitchFamily="18" charset="0"/>
              </a:rPr>
              <a:t>. </a:t>
            </a:r>
            <a:endParaRPr lang="ru-RU" dirty="0">
              <a:effectLst/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642918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сентябре 1519 года во главе флотилии из пяти небольших кораблей Магеллан вышел из порта города Севилья и взял курс на Бразилию. Проплыв на юг вдоль берегов Южной Америки, Магеллан нашёл узкий и извилистый пролив, по которому его корабли вышли в океан. Этот пролив позже назвали </a:t>
            </a:r>
            <a:r>
              <a:rPr lang="ru-RU" dirty="0" err="1" smtClean="0">
                <a:solidFill>
                  <a:srgbClr val="FF0000"/>
                </a:solidFill>
              </a:rPr>
              <a:t>Магелановым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623" y="0"/>
            <a:ext cx="9157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Документы\1024_8b710e9186bef46e46663796bea90ee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Документы\southern-ocean-waves_386_600x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142852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"Лоция       </a:t>
            </a:r>
          </a:p>
          <a:p>
            <a:pPr algn="ctr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Индийского     </a:t>
            </a:r>
          </a:p>
          <a:p>
            <a:pPr algn="ctr"/>
            <a:r>
              <a:rPr lang="ru-RU" sz="28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океана"</a:t>
            </a:r>
            <a:endParaRPr lang="ru-RU" sz="28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214290"/>
            <a:ext cx="4037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«Лоция- подробное описание водного 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Бассейна ( моря или реки)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Документы\976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3200400" cy="3971925"/>
          </a:xfrm>
          <a:prstGeom prst="rect">
            <a:avLst/>
          </a:prstGeom>
          <a:noFill/>
        </p:spPr>
      </p:pic>
      <p:pic>
        <p:nvPicPr>
          <p:cNvPr id="3075" name="Picture 3" descr="E:\Документы\81466c6bc8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85728"/>
            <a:ext cx="4076700" cy="6096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4143380"/>
            <a:ext cx="45720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Гардемарин(франц.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garde-marine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, буквально — морская гвардия), звание, установленное Петром 1 в 1716 для воспитанников старших рот Морской академии при направлении во флот на практику. После практики гардемарины получали офицерский чин.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357166"/>
            <a:ext cx="50006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 План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1. Название, границы, размеры.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2. Географическое положение, какие материки омывает.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3. Берега, моря, острова.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4. Особенности рельефа дна.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5. Свойства воды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6. Течения.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7. Особенности природы.</a:t>
            </a:r>
            <a:endParaRPr lang="ru-RU" sz="2000" dirty="0">
              <a:solidFill>
                <a:srgbClr val="0070C0"/>
              </a:solidFill>
            </a:endParaRPr>
          </a:p>
          <a:p>
            <a:r>
              <a:rPr lang="ru-RU" sz="2000" b="1" i="1" dirty="0">
                <a:solidFill>
                  <a:srgbClr val="0070C0"/>
                </a:solidFill>
              </a:rPr>
              <a:t>8. Освоение океана и хозяйственная деятельность.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20482" name="Picture 2" descr="E:\Документы\176834_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0"/>
            <a:ext cx="4429124" cy="6715148"/>
          </a:xfrm>
          <a:prstGeom prst="rect">
            <a:avLst/>
          </a:prstGeom>
          <a:noFill/>
        </p:spPr>
      </p:pic>
      <p:pic>
        <p:nvPicPr>
          <p:cNvPr id="20483" name="Picture 3" descr="E:\Документы\x_04a30df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28"/>
            <a:ext cx="471487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indoce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05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WordArt 1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4162425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иванова 001.jpg"/>
          <p:cNvPicPr/>
          <p:nvPr/>
        </p:nvPicPr>
        <p:blipFill>
          <a:blip r:embed="rId2"/>
          <a:srcRect t="15067" b="4129"/>
          <a:stretch>
            <a:fillRect/>
          </a:stretch>
        </p:blipFill>
        <p:spPr bwMode="auto">
          <a:xfrm>
            <a:off x="214282" y="214290"/>
            <a:ext cx="8715404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191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14</cp:revision>
  <dcterms:created xsi:type="dcterms:W3CDTF">2012-12-16T12:36:50Z</dcterms:created>
  <dcterms:modified xsi:type="dcterms:W3CDTF">2012-12-17T11:36:28Z</dcterms:modified>
</cp:coreProperties>
</file>