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0" r:id="rId3"/>
    <p:sldId id="257" r:id="rId4"/>
    <p:sldId id="258" r:id="rId5"/>
    <p:sldId id="259" r:id="rId6"/>
    <p:sldId id="268" r:id="rId7"/>
    <p:sldId id="266" r:id="rId8"/>
    <p:sldId id="260" r:id="rId9"/>
    <p:sldId id="261" r:id="rId10"/>
    <p:sldId id="262" r:id="rId11"/>
    <p:sldId id="263" r:id="rId12"/>
    <p:sldId id="264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E0782-AD7F-4FF0-908D-29070B9C6D88}" type="datetimeFigureOut">
              <a:rPr lang="ru-RU" smtClean="0"/>
              <a:pPr/>
              <a:t>18.12.2012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983D8-DFA9-427B-BC8F-E8D71E07D6F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E0782-AD7F-4FF0-908D-29070B9C6D88}" type="datetimeFigureOut">
              <a:rPr lang="ru-RU" smtClean="0"/>
              <a:pPr/>
              <a:t>18.12.2012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983D8-DFA9-427B-BC8F-E8D71E07D6F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E0782-AD7F-4FF0-908D-29070B9C6D88}" type="datetimeFigureOut">
              <a:rPr lang="ru-RU" smtClean="0"/>
              <a:pPr/>
              <a:t>18.12.2012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983D8-DFA9-427B-BC8F-E8D71E07D6F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E0782-AD7F-4FF0-908D-29070B9C6D88}" type="datetimeFigureOut">
              <a:rPr lang="ru-RU" smtClean="0"/>
              <a:pPr/>
              <a:t>18.12.2012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983D8-DFA9-427B-BC8F-E8D71E07D6F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E0782-AD7F-4FF0-908D-29070B9C6D88}" type="datetimeFigureOut">
              <a:rPr lang="ru-RU" smtClean="0"/>
              <a:pPr/>
              <a:t>18.12.2012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983D8-DFA9-427B-BC8F-E8D71E07D6F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E0782-AD7F-4FF0-908D-29070B9C6D88}" type="datetimeFigureOut">
              <a:rPr lang="ru-RU" smtClean="0"/>
              <a:pPr/>
              <a:t>18.12.2012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983D8-DFA9-427B-BC8F-E8D71E07D6F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E0782-AD7F-4FF0-908D-29070B9C6D88}" type="datetimeFigureOut">
              <a:rPr lang="ru-RU" smtClean="0"/>
              <a:pPr/>
              <a:t>18.12.2012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983D8-DFA9-427B-BC8F-E8D71E07D6F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E0782-AD7F-4FF0-908D-29070B9C6D88}" type="datetimeFigureOut">
              <a:rPr lang="ru-RU" smtClean="0"/>
              <a:pPr/>
              <a:t>18.12.2012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983D8-DFA9-427B-BC8F-E8D71E07D6F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E0782-AD7F-4FF0-908D-29070B9C6D88}" type="datetimeFigureOut">
              <a:rPr lang="ru-RU" smtClean="0"/>
              <a:pPr/>
              <a:t>18.12.2012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983D8-DFA9-427B-BC8F-E8D71E07D6F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E0782-AD7F-4FF0-908D-29070B9C6D88}" type="datetimeFigureOut">
              <a:rPr lang="ru-RU" smtClean="0"/>
              <a:pPr/>
              <a:t>18.12.2012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983D8-DFA9-427B-BC8F-E8D71E07D6F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E0782-AD7F-4FF0-908D-29070B9C6D88}" type="datetimeFigureOut">
              <a:rPr lang="ru-RU" smtClean="0"/>
              <a:pPr/>
              <a:t>18.12.2012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983D8-DFA9-427B-BC8F-E8D71E07D6F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E0782-AD7F-4FF0-908D-29070B9C6D88}" type="datetimeFigureOut">
              <a:rPr lang="ru-RU" smtClean="0"/>
              <a:pPr/>
              <a:t>18.12.2012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B983D8-DFA9-427B-BC8F-E8D71E07D6F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Arial Black" pitchFamily="34" charset="0"/>
              </a:rPr>
              <a:t>Народные художественные промыслы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Экономическая и социальная география России</a:t>
            </a:r>
          </a:p>
          <a:p>
            <a:pPr algn="ctr">
              <a:buNone/>
            </a:pPr>
            <a:r>
              <a:rPr lang="ru-RU" dirty="0" smtClean="0"/>
              <a:t> 9 класс</a:t>
            </a:r>
          </a:p>
          <a:p>
            <a:pPr algn="ctr">
              <a:buNone/>
            </a:pPr>
            <a:r>
              <a:rPr lang="ru-RU" dirty="0" smtClean="0"/>
              <a:t> Центральный  экономический  район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2000" dirty="0" smtClean="0"/>
              <a:t>Презентацию подготовила</a:t>
            </a:r>
          </a:p>
          <a:p>
            <a:pPr algn="ctr">
              <a:buNone/>
            </a:pPr>
            <a:r>
              <a:rPr lang="ru-RU" sz="2000" dirty="0" smtClean="0"/>
              <a:t> учитель географии</a:t>
            </a:r>
          </a:p>
          <a:p>
            <a:pPr algn="ctr">
              <a:buNone/>
            </a:pPr>
            <a:r>
              <a:rPr lang="ru-RU" sz="2000" dirty="0" smtClean="0"/>
              <a:t> МБОУ «СОШ № 25 г. Салаира» </a:t>
            </a:r>
          </a:p>
          <a:p>
            <a:pPr algn="ctr">
              <a:buNone/>
            </a:pPr>
            <a:r>
              <a:rPr lang="ru-RU" sz="2000" dirty="0" smtClean="0"/>
              <a:t>Чепаинова Е.Г. </a:t>
            </a:r>
          </a:p>
          <a:p>
            <a:pPr algn="ctr">
              <a:buNone/>
            </a:pPr>
            <a:r>
              <a:rPr lang="ru-RU" sz="2000" dirty="0" smtClean="0"/>
              <a:t>2012 год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7544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latin typeface="Arial Black" pitchFamily="34" charset="0"/>
              </a:rPr>
              <a:t>Палехские чёрно-лаковые шкатулки, украшенные миниатюрной живописью, известны не только в России, но и за рубежом. Появилось это искусство в селе Палех Ивановской области.</a:t>
            </a:r>
            <a:endParaRPr lang="ru-RU" sz="2000" dirty="0">
              <a:latin typeface="Arial Black" pitchFamily="34" charset="0"/>
            </a:endParaRPr>
          </a:p>
        </p:txBody>
      </p:sp>
      <p:pic>
        <p:nvPicPr>
          <p:cNvPr id="7170" name="Picture 2" descr="C:\Users\Пользователь\Desktop\2 палех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25638" y="1506538"/>
            <a:ext cx="5143500" cy="5143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536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Arial Black" pitchFamily="34" charset="0"/>
              </a:rPr>
              <a:t>Дымковская игрушка</a:t>
            </a:r>
            <a:endParaRPr lang="ru-RU" sz="2000" dirty="0">
              <a:latin typeface="Arial Black" pitchFamily="34" charset="0"/>
            </a:endParaRPr>
          </a:p>
        </p:txBody>
      </p:sp>
      <p:pic>
        <p:nvPicPr>
          <p:cNvPr id="8194" name="Picture 2" descr="C:\Users\Пользователь\Desktop\дымковская игрушк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46188" y="1441450"/>
            <a:ext cx="6502400" cy="487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39552" y="332656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Arial Black" pitchFamily="34" charset="0"/>
              </a:rPr>
              <a:t>Гжель</a:t>
            </a:r>
            <a:endParaRPr lang="ru-RU" sz="2000" dirty="0">
              <a:latin typeface="Arial Black" pitchFamily="34" charset="0"/>
            </a:endParaRPr>
          </a:p>
        </p:txBody>
      </p:sp>
      <p:pic>
        <p:nvPicPr>
          <p:cNvPr id="9218" name="Picture 2" descr="C:\Users\Пользователь\Desktop\гжель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1772816"/>
            <a:ext cx="3816424" cy="4452495"/>
          </a:xfrm>
          <a:prstGeom prst="rect">
            <a:avLst/>
          </a:prstGeom>
          <a:noFill/>
        </p:spPr>
      </p:pic>
      <p:pic>
        <p:nvPicPr>
          <p:cNvPr id="9219" name="Picture 3" descr="C:\Users\Пользователь\Desktop\гжель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99992" y="1844824"/>
            <a:ext cx="4126755" cy="40442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536" y="332656"/>
            <a:ext cx="8229600" cy="1143000"/>
          </a:xfrm>
        </p:spPr>
        <p:txBody>
          <a:bodyPr/>
          <a:lstStyle/>
          <a:p>
            <a:r>
              <a:rPr lang="ru-RU" dirty="0" smtClean="0"/>
              <a:t>Жостковские подносы</a:t>
            </a:r>
            <a:endParaRPr lang="ru-RU" dirty="0"/>
          </a:p>
        </p:txBody>
      </p:sp>
      <p:pic>
        <p:nvPicPr>
          <p:cNvPr id="10242" name="Picture 2" descr="C:\Users\Пользователь\Desktop\жостковские подносы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19672" y="1484784"/>
            <a:ext cx="5904656" cy="47514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3200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Arial Black" pitchFamily="34" charset="0"/>
              </a:rPr>
              <a:t>В сёлах Центральной России недалеко от городов зародились народные промыслы. Условиями их возникновения стали неустойчивые урожаи, свободное время зимой, соседство ярмарок, рынков, где можно было продать изготовленные изделия.</a:t>
            </a:r>
            <a:endParaRPr lang="ru-RU" sz="28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395536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latin typeface="Arial Black" pitchFamily="34" charset="0"/>
              </a:rPr>
              <a:t>Один из самых старых народных промыслов –резьба по дереву –находиться в селе Богородском. В 17 веке здесь стали вырезать игрушки из дерева мягких пород: липы, осины, ольхи.</a:t>
            </a:r>
            <a:endParaRPr lang="ru-RU" sz="2200" dirty="0">
              <a:latin typeface="Arial Black" pitchFamily="34" charset="0"/>
            </a:endParaRPr>
          </a:p>
        </p:txBody>
      </p:sp>
      <p:pic>
        <p:nvPicPr>
          <p:cNvPr id="1026" name="Picture 2" descr="C:\Users\Пользователь\Desktop\2 богородская резьб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2492896"/>
            <a:ext cx="4064000" cy="3556000"/>
          </a:xfrm>
          <a:prstGeom prst="rect">
            <a:avLst/>
          </a:prstGeom>
          <a:noFill/>
        </p:spPr>
      </p:pic>
      <p:pic>
        <p:nvPicPr>
          <p:cNvPr id="1028" name="Picture 4" descr="C:\Users\Пользователь\Desktop\3т богородская игрушка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6016" y="2492896"/>
            <a:ext cx="4064000" cy="355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536" y="332656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Arial Black" pitchFamily="34" charset="0"/>
              </a:rPr>
              <a:t>Богородская резьба по дереву</a:t>
            </a:r>
            <a:endParaRPr lang="ru-RU" sz="2000" dirty="0">
              <a:latin typeface="Arial Black" pitchFamily="34" charset="0"/>
            </a:endParaRPr>
          </a:p>
        </p:txBody>
      </p:sp>
      <p:pic>
        <p:nvPicPr>
          <p:cNvPr id="2050" name="Picture 2" descr="C:\Users\Пользователь\Desktop\богородская резьб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12988" y="2441575"/>
            <a:ext cx="4727575" cy="32781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536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latin typeface="Arial Black" pitchFamily="34" charset="0"/>
              </a:rPr>
              <a:t>Один из видов расписной деревянной посуды – «золотая хохлома» изготавливается  в городе Семёнове Нижегородской области. Золотой фон или золотой орнамент на цветном фоне – основа росписи.</a:t>
            </a:r>
            <a:endParaRPr lang="ru-RU" sz="2000" dirty="0">
              <a:latin typeface="Arial Black" pitchFamily="34" charset="0"/>
            </a:endParaRPr>
          </a:p>
        </p:txBody>
      </p:sp>
      <p:pic>
        <p:nvPicPr>
          <p:cNvPr id="3074" name="Picture 2" descr="C:\Users\Пользователь\Desktop\2 хохломская роспись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31640" y="1556792"/>
            <a:ext cx="6583362" cy="4781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хохломская роспись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31640" y="0"/>
            <a:ext cx="6768752" cy="67687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536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Arial Black" pitchFamily="34" charset="0"/>
              </a:rPr>
              <a:t>Финифть – роспись по эмали. Славится финифтью г. Ростов Ярославской области. «Финифть» в переводе с греческого означает светлый, блестящий камень.</a:t>
            </a:r>
            <a:endParaRPr lang="ru-RU" sz="2000" dirty="0">
              <a:latin typeface="Arial Black" pitchFamily="34" charset="0"/>
            </a:endParaRPr>
          </a:p>
        </p:txBody>
      </p:sp>
      <p:pic>
        <p:nvPicPr>
          <p:cNvPr id="5122" name="Picture 2" descr="C:\Users\Пользователь\Desktop\финифть ростовская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51720" y="1556792"/>
            <a:ext cx="5040560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536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Arial Black" pitchFamily="34" charset="0"/>
              </a:rPr>
              <a:t>Ростовская финифть</a:t>
            </a:r>
            <a:endParaRPr lang="ru-RU" sz="2000" dirty="0">
              <a:latin typeface="Arial Black" pitchFamily="34" charset="0"/>
            </a:endParaRPr>
          </a:p>
        </p:txBody>
      </p:sp>
      <p:pic>
        <p:nvPicPr>
          <p:cNvPr id="4098" name="Picture 2" descr="C:\Users\Пользователь\Desktop\2 финифть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11760" y="1484784"/>
            <a:ext cx="4762500" cy="5048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3528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Arial Black" pitchFamily="34" charset="0"/>
              </a:rPr>
              <a:t>Палехская лаковая живопись</a:t>
            </a:r>
            <a:endParaRPr lang="ru-RU" sz="2000" dirty="0">
              <a:latin typeface="Arial Black" pitchFamily="34" charset="0"/>
            </a:endParaRPr>
          </a:p>
        </p:txBody>
      </p:sp>
      <p:pic>
        <p:nvPicPr>
          <p:cNvPr id="6146" name="Picture 2" descr="C:\Users\Пользователь\Desktop\палехская лаковая миниатюр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03648" y="1484784"/>
            <a:ext cx="6667500" cy="4886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202</Words>
  <Application>Microsoft Office PowerPoint</Application>
  <PresentationFormat>Экран (4:3)</PresentationFormat>
  <Paragraphs>21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Народные художественные промыслы</vt:lpstr>
      <vt:lpstr>Слайд 2</vt:lpstr>
      <vt:lpstr>Один из самых старых народных промыслов –резьба по дереву –находиться в селе Богородском. В 17 веке здесь стали вырезать игрушки из дерева мягких пород: липы, осины, ольхи.</vt:lpstr>
      <vt:lpstr>Богородская резьба по дереву</vt:lpstr>
      <vt:lpstr>Один из видов расписной деревянной посуды – «золотая хохлома» изготавливается  в городе Семёнове Нижегородской области. Золотой фон или золотой орнамент на цветном фоне – основа росписи.</vt:lpstr>
      <vt:lpstr>Слайд 6</vt:lpstr>
      <vt:lpstr>Финифть – роспись по эмали. Славится финифтью г. Ростов Ярославской области. «Финифть» в переводе с греческого означает светлый, блестящий камень.</vt:lpstr>
      <vt:lpstr>Ростовская финифть</vt:lpstr>
      <vt:lpstr>Палехская лаковая живопись</vt:lpstr>
      <vt:lpstr>Палехские чёрно-лаковые шкатулки, украшенные миниатюрной живописью, известны не только в России, но и за рубежом. Появилось это искусство в селе Палех Ивановской области.</vt:lpstr>
      <vt:lpstr>Дымковская игрушка</vt:lpstr>
      <vt:lpstr>Гжель</vt:lpstr>
      <vt:lpstr>Жостковские подносы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Народные художественные промыслы</dc:title>
  <dc:creator>мама</dc:creator>
  <cp:lastModifiedBy>Елена Григорьевна</cp:lastModifiedBy>
  <cp:revision>13</cp:revision>
  <dcterms:created xsi:type="dcterms:W3CDTF">2012-03-01T13:40:56Z</dcterms:created>
  <dcterms:modified xsi:type="dcterms:W3CDTF">2012-12-18T07:42:28Z</dcterms:modified>
</cp:coreProperties>
</file>