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text=%D0%9E%D1%84%D0%B8%D1%86%D0%B8%D0%B0%D0%BB%D1%8C%D0%BD%D1%8B%D0%B9%20%D1%81%D0%B0%D0%B9%D1%82%20%D0%9C%D0%9A%D0%9E%D0%A3%20%22%D0%9C%D1%83%D1%80%D0%BE%D0%BC%D1%86%D0%B5%D0%B2%D1%81%D0%BA%D0%BE%D0%B3%D0%BE%20%D0%9B%D0%B8%D1%86%D0%B5%D1%8F%22&amp;noreask=1&amp;img_url=www.proshkolu.ru/content/media/pic/std/2000000/1246000/1245684-8574a9794d7590fd.jpg&amp;pos=6&amp;rpt=simage&amp;lr=66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"/>
            <a:ext cx="6786610" cy="164304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СОЦИАЛЬНЫЙ ПРОЕКТ</a:t>
            </a:r>
            <a:br>
              <a:rPr lang="ru-RU" dirty="0" smtClean="0"/>
            </a:br>
            <a:r>
              <a:rPr lang="ru-RU" dirty="0" smtClean="0"/>
              <a:t>В ШКОЛУ – ЗА ЗДОРОВЬЕМ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14282" y="1285860"/>
            <a:ext cx="4929222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CD5C5C"/>
                </a:solidFill>
                <a:effectLst/>
                <a:latin typeface="Arial" pitchFamily="34" charset="0"/>
                <a:cs typeface="Arial" pitchFamily="34" charset="0"/>
              </a:rPr>
              <a:t>ПРОБЛЕМА. 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CD5C5C"/>
                </a:solidFill>
                <a:effectLst/>
                <a:latin typeface="Arial" pitchFamily="34" charset="0"/>
                <a:cs typeface="Arial" pitchFamily="34" charset="0"/>
              </a:rPr>
              <a:t>АКТУАЛЬНОСТЬ ПРОЕКТА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CD5C5C"/>
                </a:solidFill>
                <a:effectLst/>
                <a:latin typeface="Arial" pitchFamily="34" charset="0"/>
                <a:cs typeface="Arial" pitchFamily="34" charset="0"/>
              </a:rPr>
              <a:t>Здоровье – самое дорогое, что есть у человека. Бережное отношение к своему собственному здоровью нужно воспитывать с самого детства.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CD5C5C"/>
                </a:solidFill>
                <a:effectLst/>
                <a:latin typeface="Arial" pitchFamily="34" charset="0"/>
                <a:cs typeface="Arial" pitchFamily="34" charset="0"/>
              </a:rPr>
              <a:t>Общение со сверстниками и взрослыми – важнейшее условие для личностного развития. Именно в общении ребенок усваивает необходимую информацию, систему ценностей, учится ориентироваться в жизненных ситуациях.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CD5C5C"/>
                </a:solidFill>
                <a:effectLst/>
                <a:latin typeface="Arial" pitchFamily="34" charset="0"/>
                <a:cs typeface="Arial" pitchFamily="34" charset="0"/>
              </a:rPr>
              <a:t>Проблема сохранения здоровья остается самой острой социальной проблемой общества. Современный человек все более осознает необходимость в здоровом образе жизни, личной активности и улучшении здоровья. 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3" name="Picture 7" descr="http://im2-tub-ru.yandex.net/i?id=199730479-1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714488"/>
            <a:ext cx="3786214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7"/>
            <a:ext cx="5214974" cy="614366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Задачи проекта: </a:t>
            </a:r>
          </a:p>
          <a:p>
            <a:r>
              <a:rPr lang="ru-RU" dirty="0" smtClean="0"/>
              <a:t>-пропагандировать здоровый образ жизни;</a:t>
            </a:r>
          </a:p>
          <a:p>
            <a:r>
              <a:rPr lang="ru-RU" dirty="0" smtClean="0"/>
              <a:t>-расширять и активизировать спортивную жизнь воспитанников;</a:t>
            </a:r>
          </a:p>
          <a:p>
            <a:r>
              <a:rPr lang="ru-RU" dirty="0" smtClean="0"/>
              <a:t>-всемерно использовать возможности для привлечения школьников к активной жизни, укреплению здоровья и ведению ЗОЖ; </a:t>
            </a:r>
          </a:p>
          <a:p>
            <a:r>
              <a:rPr lang="ru-RU" dirty="0" smtClean="0"/>
              <a:t>-способствовать формированию у детей</a:t>
            </a:r>
          </a:p>
          <a:p>
            <a:pPr>
              <a:buNone/>
            </a:pPr>
            <a:r>
              <a:rPr lang="ru-RU" dirty="0" smtClean="0"/>
              <a:t>     сознательного </a:t>
            </a:r>
            <a:r>
              <a:rPr lang="ru-RU" dirty="0" smtClean="0"/>
              <a:t>отношения к своему здоровью</a:t>
            </a:r>
          </a:p>
          <a:p>
            <a:endParaRPr lang="ru-RU" dirty="0"/>
          </a:p>
        </p:txBody>
      </p:sp>
      <p:pic>
        <p:nvPicPr>
          <p:cNvPr id="5" name="Picture 5" descr="http://liceum.ucoz.net/clip_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500174"/>
            <a:ext cx="3929058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285728"/>
            <a:ext cx="5000628" cy="65722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Проект предполагает:</a:t>
            </a:r>
          </a:p>
          <a:p>
            <a:r>
              <a:rPr lang="ru-RU" dirty="0" smtClean="0"/>
              <a:t>1.Информационно-методическую работу со школьниками, выразившими желание принять участие в работе по данному проекту. </a:t>
            </a:r>
          </a:p>
          <a:p>
            <a:r>
              <a:rPr lang="ru-RU" dirty="0" smtClean="0"/>
              <a:t>2.Проведение тренингов, конкурсов, соревнований, экскурсий, встреч с родителями, с представителями государственных и общественных организаций, интерактивных игр.</a:t>
            </a:r>
          </a:p>
          <a:p>
            <a:r>
              <a:rPr lang="ru-RU" dirty="0" smtClean="0"/>
              <a:t>3.Создание учащимися буклета, газеты, видеофильма, написание стихотворений, сочинений, развитие исследовательской деятельности среди школьников. </a:t>
            </a:r>
          </a:p>
          <a:p>
            <a:endParaRPr lang="ru-RU" dirty="0"/>
          </a:p>
        </p:txBody>
      </p:sp>
      <p:pic>
        <p:nvPicPr>
          <p:cNvPr id="17410" name="Picture 2" descr="http://liceum.ucoz.com/IMG_12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4286280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829576" cy="5786477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dirty="0" smtClean="0"/>
              <a:t>ПРОГНОЗИРУЕМЫЕ РЕЗУЛЬТАТЫ:</a:t>
            </a:r>
          </a:p>
          <a:p>
            <a:r>
              <a:rPr lang="ru-RU" dirty="0" smtClean="0"/>
              <a:t>Создание благоприятной среды для развития личности учащихся;</a:t>
            </a:r>
          </a:p>
          <a:p>
            <a:r>
              <a:rPr lang="ru-RU" dirty="0" smtClean="0"/>
              <a:t>Укрепление здоровья детей.</a:t>
            </a:r>
          </a:p>
          <a:p>
            <a:r>
              <a:rPr lang="ru-RU" dirty="0" smtClean="0"/>
              <a:t>Снижение количества пропусков обучающихся по болезни.</a:t>
            </a:r>
          </a:p>
          <a:p>
            <a:r>
              <a:rPr lang="ru-RU" dirty="0" smtClean="0"/>
              <a:t>Развитие у школьников интереса к занятиям физкультурой и спортом. </a:t>
            </a:r>
          </a:p>
          <a:p>
            <a:r>
              <a:rPr lang="ru-RU" dirty="0" smtClean="0"/>
              <a:t>Увеличение числа учащихся, систематически занимающихся физкультурой и спортом.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229</Words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СОЦИАЛЬНЫЙ ПРОЕКТ В ШКОЛУ – ЗА ЗДОРОВЬЕМ 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Алла</cp:lastModifiedBy>
  <cp:revision>8</cp:revision>
  <dcterms:created xsi:type="dcterms:W3CDTF">2012-09-17T14:35:44Z</dcterms:created>
  <dcterms:modified xsi:type="dcterms:W3CDTF">2012-09-18T08:01:22Z</dcterms:modified>
</cp:coreProperties>
</file>