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82" r:id="rId3"/>
    <p:sldId id="258" r:id="rId4"/>
    <p:sldId id="262" r:id="rId5"/>
    <p:sldId id="264" r:id="rId6"/>
    <p:sldId id="265" r:id="rId7"/>
    <p:sldId id="261" r:id="rId8"/>
    <p:sldId id="263" r:id="rId9"/>
    <p:sldId id="266" r:id="rId10"/>
    <p:sldId id="268" r:id="rId11"/>
    <p:sldId id="269" r:id="rId12"/>
    <p:sldId id="267" r:id="rId13"/>
    <p:sldId id="274" r:id="rId14"/>
    <p:sldId id="270" r:id="rId15"/>
    <p:sldId id="271" r:id="rId16"/>
    <p:sldId id="272" r:id="rId17"/>
    <p:sldId id="273" r:id="rId18"/>
    <p:sldId id="275" r:id="rId19"/>
    <p:sldId id="276" r:id="rId20"/>
    <p:sldId id="277" r:id="rId21"/>
    <p:sldId id="278" r:id="rId22"/>
    <p:sldId id="279" r:id="rId23"/>
    <p:sldId id="280" r:id="rId24"/>
    <p:sldId id="281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09" autoAdjust="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CE5A7F43-EB07-4B19-9317-DEE4594EDFA7}" type="datetimeFigureOut">
              <a:rPr lang="de-DE" smtClean="0"/>
              <a:t>19.12.2012</a:t>
            </a:fld>
            <a:endParaRPr lang="de-DE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de-DE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9BA47EE-A089-403B-BF19-58E85059B222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A7F43-EB07-4B19-9317-DEE4594EDFA7}" type="datetimeFigureOut">
              <a:rPr lang="de-DE" smtClean="0"/>
              <a:t>19.12.2012</a:t>
            </a:fld>
            <a:endParaRPr lang="de-D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A47EE-A089-403B-BF19-58E85059B222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A7F43-EB07-4B19-9317-DEE4594EDFA7}" type="datetimeFigureOut">
              <a:rPr lang="de-DE" smtClean="0"/>
              <a:t>19.12.2012</a:t>
            </a:fld>
            <a:endParaRPr lang="de-D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A47EE-A089-403B-BF19-58E85059B222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CE5A7F43-EB07-4B19-9317-DEE4594EDFA7}" type="datetimeFigureOut">
              <a:rPr lang="de-DE" smtClean="0"/>
              <a:t>19.12.2012</a:t>
            </a:fld>
            <a:endParaRPr lang="de-D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de-D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A47EE-A089-403B-BF19-58E85059B222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CE5A7F43-EB07-4B19-9317-DEE4594EDFA7}" type="datetimeFigureOut">
              <a:rPr lang="de-DE" smtClean="0"/>
              <a:t>19.12.2012</a:t>
            </a:fld>
            <a:endParaRPr lang="de-D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de-D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9BA47EE-A089-403B-BF19-58E85059B222}" type="slidenum">
              <a:rPr lang="de-DE" smtClean="0"/>
              <a:t>‹#›</a:t>
            </a:fld>
            <a:endParaRPr lang="de-DE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E5A7F43-EB07-4B19-9317-DEE4594EDFA7}" type="datetimeFigureOut">
              <a:rPr lang="de-DE" smtClean="0"/>
              <a:t>19.12.2012</a:t>
            </a:fld>
            <a:endParaRPr lang="de-DE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de-DE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9BA47EE-A089-403B-BF19-58E85059B222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CE5A7F43-EB07-4B19-9317-DEE4594EDFA7}" type="datetimeFigureOut">
              <a:rPr lang="de-DE" smtClean="0"/>
              <a:t>19.12.2012</a:t>
            </a:fld>
            <a:endParaRPr lang="de-DE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de-DE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9BA47EE-A089-403B-BF19-58E85059B222}" type="slidenum">
              <a:rPr lang="de-DE" smtClean="0"/>
              <a:t>‹#›</a:t>
            </a:fld>
            <a:endParaRPr lang="de-D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A7F43-EB07-4B19-9317-DEE4594EDFA7}" type="datetimeFigureOut">
              <a:rPr lang="de-DE" smtClean="0"/>
              <a:t>19.12.2012</a:t>
            </a:fld>
            <a:endParaRPr lang="de-DE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A47EE-A089-403B-BF19-58E85059B222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E5A7F43-EB07-4B19-9317-DEE4594EDFA7}" type="datetimeFigureOut">
              <a:rPr lang="de-DE" smtClean="0"/>
              <a:t>19.12.2012</a:t>
            </a:fld>
            <a:endParaRPr lang="de-DE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de-DE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9BA47EE-A089-403B-BF19-58E85059B222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CE5A7F43-EB07-4B19-9317-DEE4594EDFA7}" type="datetimeFigureOut">
              <a:rPr lang="de-DE" smtClean="0"/>
              <a:t>19.12.2012</a:t>
            </a:fld>
            <a:endParaRPr lang="de-DE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de-DE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9BA47EE-A089-403B-BF19-58E85059B222}" type="slidenum">
              <a:rPr lang="de-DE" smtClean="0"/>
              <a:t>‹#›</a:t>
            </a:fld>
            <a:endParaRPr lang="de-D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CE5A7F43-EB07-4B19-9317-DEE4594EDFA7}" type="datetimeFigureOut">
              <a:rPr lang="de-DE" smtClean="0"/>
              <a:t>19.12.2012</a:t>
            </a:fld>
            <a:endParaRPr lang="de-DE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de-DE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9BA47EE-A089-403B-BF19-58E85059B222}" type="slidenum">
              <a:rPr lang="de-DE" smtClean="0"/>
              <a:t>‹#›</a:t>
            </a:fld>
            <a:endParaRPr lang="de-D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CE5A7F43-EB07-4B19-9317-DEE4594EDFA7}" type="datetimeFigureOut">
              <a:rPr lang="de-DE" smtClean="0"/>
              <a:t>19.12.2012</a:t>
            </a:fld>
            <a:endParaRPr lang="de-DE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de-DE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9BA47EE-A089-403B-BF19-58E85059B222}" type="slidenum">
              <a:rPr lang="de-DE" smtClean="0"/>
              <a:t>‹#›</a:t>
            </a:fld>
            <a:endParaRPr lang="de-DE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9672" y="1988840"/>
            <a:ext cx="6838528" cy="2088232"/>
          </a:xfrm>
        </p:spPr>
        <p:txBody>
          <a:bodyPr>
            <a:noAutofit/>
          </a:bodyPr>
          <a:lstStyle/>
          <a:p>
            <a:pPr algn="ctr"/>
            <a:r>
              <a:rPr lang="de-DE" sz="6600" dirty="0" smtClean="0">
                <a:latin typeface="Broadway" pitchFamily="82" charset="0"/>
              </a:rPr>
              <a:t>Discover England</a:t>
            </a:r>
            <a:endParaRPr lang="de-DE" sz="6600" dirty="0">
              <a:latin typeface="Broadway" pitchFamily="82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764704"/>
          </a:xfrm>
        </p:spPr>
        <p:txBody>
          <a:bodyPr>
            <a:normAutofit/>
          </a:bodyPr>
          <a:lstStyle/>
          <a:p>
            <a:r>
              <a:rPr lang="de-DE" sz="4400" dirty="0" smtClean="0">
                <a:latin typeface="Algerian" pitchFamily="82" charset="0"/>
              </a:rPr>
              <a:t>Bristol</a:t>
            </a:r>
            <a:endParaRPr lang="de-DE" sz="4400" dirty="0">
              <a:latin typeface="Algerian" pitchFamily="82" charset="0"/>
            </a:endParaRPr>
          </a:p>
        </p:txBody>
      </p:sp>
      <p:pic>
        <p:nvPicPr>
          <p:cNvPr id="62466" name="Picture 2" descr="C:\Users\Светлана\Downloads\images (4)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72000" y="763782"/>
            <a:ext cx="4572000" cy="3097266"/>
          </a:xfrm>
          <a:prstGeom prst="rect">
            <a:avLst/>
          </a:prstGeom>
          <a:noFill/>
        </p:spPr>
      </p:pic>
      <p:pic>
        <p:nvPicPr>
          <p:cNvPr id="62467" name="Picture 3" descr="C:\Users\Светлана\Downloads\bristol-cathedral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3861048"/>
            <a:ext cx="4928213" cy="2996952"/>
          </a:xfrm>
          <a:prstGeom prst="rect">
            <a:avLst/>
          </a:prstGeom>
          <a:noFill/>
        </p:spPr>
      </p:pic>
      <p:pic>
        <p:nvPicPr>
          <p:cNvPr id="62468" name="Picture 4" descr="C:\Users\Светлана\Downloads\images (5)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928213" y="3861049"/>
            <a:ext cx="4215787" cy="2996952"/>
          </a:xfrm>
          <a:prstGeom prst="rect">
            <a:avLst/>
          </a:prstGeom>
          <a:noFill/>
        </p:spPr>
      </p:pic>
      <p:pic>
        <p:nvPicPr>
          <p:cNvPr id="62469" name="Picture 5" descr="C:\Users\Светлана\Downloads\en-bristol-england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764704"/>
            <a:ext cx="4572000" cy="30963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23928" y="0"/>
            <a:ext cx="3600400" cy="1484784"/>
          </a:xfrm>
        </p:spPr>
        <p:txBody>
          <a:bodyPr>
            <a:noAutofit/>
          </a:bodyPr>
          <a:lstStyle/>
          <a:p>
            <a:r>
              <a:rPr lang="de-DE" sz="4400" dirty="0" smtClean="0">
                <a:latin typeface="Algerian" pitchFamily="82" charset="0"/>
              </a:rPr>
              <a:t>    </a:t>
            </a:r>
            <a:r>
              <a:rPr lang="de-DE" sz="4400" dirty="0" err="1" smtClean="0">
                <a:latin typeface="Algerian" pitchFamily="82" charset="0"/>
              </a:rPr>
              <a:t>Bath</a:t>
            </a:r>
            <a:endParaRPr lang="de-DE" sz="4400" dirty="0">
              <a:latin typeface="Algerian" pitchFamily="82" charset="0"/>
            </a:endParaRPr>
          </a:p>
        </p:txBody>
      </p:sp>
      <p:pic>
        <p:nvPicPr>
          <p:cNvPr id="63490" name="Picture 2" descr="C:\Users\Светлана\Downloads\the-roman-baths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83968" y="2708920"/>
            <a:ext cx="4860032" cy="3924300"/>
          </a:xfrm>
          <a:prstGeom prst="rect">
            <a:avLst/>
          </a:prstGeom>
          <a:noFill/>
        </p:spPr>
      </p:pic>
      <p:pic>
        <p:nvPicPr>
          <p:cNvPr id="63492" name="Picture 4" descr="C:\Users\Светлана\Downloads\Royal.crescent.aerial.bath.ar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268760"/>
            <a:ext cx="4283968" cy="3266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78098"/>
          </a:xfrm>
        </p:spPr>
        <p:txBody>
          <a:bodyPr>
            <a:normAutofit/>
          </a:bodyPr>
          <a:lstStyle/>
          <a:p>
            <a:r>
              <a:rPr lang="de-DE" sz="4400" dirty="0" smtClean="0">
                <a:latin typeface="Algerian" pitchFamily="82" charset="0"/>
              </a:rPr>
              <a:t>Stonehenge</a:t>
            </a:r>
            <a:endParaRPr lang="de-DE" sz="4400" dirty="0">
              <a:latin typeface="Algerian" pitchFamily="82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4008" indent="0">
              <a:buNone/>
            </a:pPr>
            <a:endParaRPr lang="de-DE" dirty="0"/>
          </a:p>
        </p:txBody>
      </p:sp>
      <p:pic>
        <p:nvPicPr>
          <p:cNvPr id="61444" name="Picture 4" descr="C:\Users\Светлана\Downloads\learn-english-homestays-south-west-engla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680460"/>
            <a:ext cx="9144000" cy="3177540"/>
          </a:xfrm>
          <a:prstGeom prst="rect">
            <a:avLst/>
          </a:prstGeom>
          <a:noFill/>
        </p:spPr>
      </p:pic>
      <p:pic>
        <p:nvPicPr>
          <p:cNvPr id="61445" name="Picture 5" descr="C:\Users\Светлана\Downloads\images (1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49853" y="606142"/>
            <a:ext cx="4679045" cy="30743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50106"/>
          </a:xfrm>
        </p:spPr>
        <p:txBody>
          <a:bodyPr>
            <a:normAutofit/>
          </a:bodyPr>
          <a:lstStyle/>
          <a:p>
            <a:r>
              <a:rPr lang="de-DE" sz="4000" dirty="0" smtClean="0">
                <a:latin typeface="Algerian" pitchFamily="82" charset="0"/>
              </a:rPr>
              <a:t>Land‘s End</a:t>
            </a:r>
            <a:endParaRPr lang="de-DE" sz="4000" dirty="0">
              <a:latin typeface="Algerian" pitchFamily="82" charset="0"/>
            </a:endParaRPr>
          </a:p>
        </p:txBody>
      </p:sp>
      <p:pic>
        <p:nvPicPr>
          <p:cNvPr id="68610" name="Picture 2" descr="C:\Users\Светлана\Downloads\Cornwall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9647" y="3191746"/>
            <a:ext cx="4381500" cy="3686175"/>
          </a:xfrm>
          <a:prstGeom prst="rect">
            <a:avLst/>
          </a:prstGeom>
          <a:noFill/>
        </p:spPr>
      </p:pic>
      <p:pic>
        <p:nvPicPr>
          <p:cNvPr id="68611" name="Picture 3" descr="C:\Users\Светлана\Downloads\25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86905" y="4493"/>
            <a:ext cx="4762500" cy="3171825"/>
          </a:xfrm>
          <a:prstGeom prst="rect">
            <a:avLst/>
          </a:prstGeom>
          <a:noFill/>
        </p:spPr>
      </p:pic>
      <p:pic>
        <p:nvPicPr>
          <p:cNvPr id="68613" name="Picture 5" descr="C:\Users\Светлана\Downloads\Land's_End,_Cornwall,_England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371853" y="3176318"/>
            <a:ext cx="4788024" cy="3717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>
            <a:noAutofit/>
          </a:bodyPr>
          <a:lstStyle/>
          <a:p>
            <a:pPr algn="ctr"/>
            <a:r>
              <a:rPr lang="de-DE" sz="4400" dirty="0" smtClean="0">
                <a:latin typeface="Algerian" pitchFamily="82" charset="0"/>
              </a:rPr>
              <a:t>East Anglia</a:t>
            </a:r>
            <a:endParaRPr lang="de-DE" sz="4400" dirty="0">
              <a:latin typeface="Algerian" pitchFamily="82" charset="0"/>
            </a:endParaRPr>
          </a:p>
        </p:txBody>
      </p:sp>
      <p:pic>
        <p:nvPicPr>
          <p:cNvPr id="64514" name="Picture 2" descr="C:\Users\Светлана\Downloads\500px-Flag_of_East_Anglia.svg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211960" y="2420888"/>
            <a:ext cx="4762500" cy="2857500"/>
          </a:xfrm>
          <a:prstGeom prst="rect">
            <a:avLst/>
          </a:prstGeom>
          <a:noFill/>
        </p:spPr>
      </p:pic>
      <p:pic>
        <p:nvPicPr>
          <p:cNvPr id="64515" name="Picture 3" descr="C:\Users\Светлана\Downloads\east_angli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051400"/>
            <a:ext cx="3712596" cy="57854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3707904" cy="1498178"/>
          </a:xfrm>
        </p:spPr>
        <p:txBody>
          <a:bodyPr>
            <a:noAutofit/>
          </a:bodyPr>
          <a:lstStyle/>
          <a:p>
            <a:r>
              <a:rPr lang="de-DE" sz="4000" dirty="0" smtClean="0">
                <a:latin typeface="Algerian" pitchFamily="82" charset="0"/>
              </a:rPr>
              <a:t>A farming region</a:t>
            </a:r>
            <a:endParaRPr lang="de-DE" sz="4000" dirty="0">
              <a:latin typeface="Algerian" pitchFamily="82" charset="0"/>
            </a:endParaRPr>
          </a:p>
        </p:txBody>
      </p:sp>
      <p:pic>
        <p:nvPicPr>
          <p:cNvPr id="65538" name="Picture 2" descr="C:\Users\Светлана\Downloads\EastAngliaWindmil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789040"/>
            <a:ext cx="8076211" cy="3068960"/>
          </a:xfrm>
          <a:prstGeom prst="rect">
            <a:avLst/>
          </a:prstGeom>
          <a:noFill/>
        </p:spPr>
      </p:pic>
      <p:pic>
        <p:nvPicPr>
          <p:cNvPr id="65539" name="Picture 3" descr="C:\Users\Светлана\Downloads\flat-fields-in-east-angli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0"/>
            <a:ext cx="5715000" cy="3800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94122"/>
          </a:xfrm>
        </p:spPr>
        <p:txBody>
          <a:bodyPr>
            <a:normAutofit/>
          </a:bodyPr>
          <a:lstStyle/>
          <a:p>
            <a:pPr algn="ctr"/>
            <a:r>
              <a:rPr lang="de-DE" sz="4400" dirty="0" smtClean="0">
                <a:latin typeface="Algerian" pitchFamily="82" charset="0"/>
              </a:rPr>
              <a:t>Cambridge</a:t>
            </a:r>
            <a:endParaRPr lang="de-DE" sz="4400" dirty="0">
              <a:latin typeface="Algerian" pitchFamily="8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66562" name="Picture 2" descr="C:\Users\Светлана\Downloads\cambridge universit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82449"/>
            <a:ext cx="9144000" cy="55755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7494"/>
            <a:ext cx="2699792" cy="1399032"/>
          </a:xfrm>
        </p:spPr>
        <p:txBody>
          <a:bodyPr>
            <a:normAutofit/>
          </a:bodyPr>
          <a:lstStyle/>
          <a:p>
            <a:r>
              <a:rPr lang="de-DE" sz="4000" dirty="0" smtClean="0">
                <a:latin typeface="Algerian" pitchFamily="82" charset="0"/>
              </a:rPr>
              <a:t>The Fens</a:t>
            </a:r>
            <a:endParaRPr lang="de-DE" sz="4000" dirty="0">
              <a:latin typeface="Algerian" pitchFamily="82" charset="0"/>
            </a:endParaRPr>
          </a:p>
        </p:txBody>
      </p:sp>
      <p:pic>
        <p:nvPicPr>
          <p:cNvPr id="67586" name="Picture 2" descr="C:\Users\Светлана\Downloads\bastonfen2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" y="3657600"/>
            <a:ext cx="5652120" cy="3200400"/>
          </a:xfrm>
          <a:prstGeom prst="rect">
            <a:avLst/>
          </a:prstGeom>
          <a:noFill/>
        </p:spPr>
      </p:pic>
      <p:pic>
        <p:nvPicPr>
          <p:cNvPr id="67587" name="Picture 3" descr="C:\Users\Светлана\Downloads\s_geog_ec_10245_16x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1600" y="0"/>
            <a:ext cx="6502400" cy="3657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850106"/>
          </a:xfrm>
        </p:spPr>
        <p:txBody>
          <a:bodyPr>
            <a:noAutofit/>
          </a:bodyPr>
          <a:lstStyle/>
          <a:p>
            <a:r>
              <a:rPr lang="de-DE" sz="4000" dirty="0" smtClean="0">
                <a:latin typeface="Algerian" pitchFamily="82" charset="0"/>
              </a:rPr>
              <a:t>The Midlands, the heart of England</a:t>
            </a:r>
            <a:endParaRPr lang="de-DE" sz="4000" dirty="0">
              <a:latin typeface="Algerian" pitchFamily="8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4008" indent="0">
              <a:buNone/>
            </a:pPr>
            <a:endParaRPr lang="de-DE" dirty="0"/>
          </a:p>
        </p:txBody>
      </p:sp>
      <p:pic>
        <p:nvPicPr>
          <p:cNvPr id="69634" name="Picture 2" descr="C:\Users\Светлана\Downloads\EnglandGovernmentMidlands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1119920"/>
            <a:ext cx="4320480" cy="53282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14800" cy="778098"/>
          </a:xfrm>
        </p:spPr>
        <p:txBody>
          <a:bodyPr>
            <a:normAutofit fontScale="90000"/>
          </a:bodyPr>
          <a:lstStyle/>
          <a:p>
            <a:r>
              <a:rPr lang="de-DE" sz="4400" dirty="0" smtClean="0">
                <a:latin typeface="Algerian" pitchFamily="82" charset="0"/>
              </a:rPr>
              <a:t>Manchester</a:t>
            </a:r>
            <a:endParaRPr lang="de-DE" sz="4400" dirty="0">
              <a:latin typeface="Algerian" pitchFamily="82" charset="0"/>
            </a:endParaRPr>
          </a:p>
        </p:txBody>
      </p:sp>
      <p:pic>
        <p:nvPicPr>
          <p:cNvPr id="70658" name="Picture 2" descr="C:\Users\Светлана\Downloads\photo-Manchester-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1052737"/>
            <a:ext cx="4499992" cy="2841610"/>
          </a:xfrm>
          <a:prstGeom prst="rect">
            <a:avLst/>
          </a:prstGeom>
          <a:noFill/>
        </p:spPr>
      </p:pic>
      <p:pic>
        <p:nvPicPr>
          <p:cNvPr id="70659" name="Picture 3" descr="C:\Users\Светлана\Downloads\28_3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99992" y="1052945"/>
            <a:ext cx="4644008" cy="2805549"/>
          </a:xfrm>
          <a:prstGeom prst="rect">
            <a:avLst/>
          </a:prstGeom>
          <a:noFill/>
        </p:spPr>
      </p:pic>
      <p:pic>
        <p:nvPicPr>
          <p:cNvPr id="70661" name="Picture 5" descr="C:\Users\Светлана\Downloads\images (9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97868" y="3858494"/>
            <a:ext cx="6804248" cy="29995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de-DE" sz="4000" dirty="0" smtClean="0">
                <a:latin typeface="Algerian" pitchFamily="82" charset="0"/>
              </a:rPr>
              <a:t>The Parts of England</a:t>
            </a:r>
            <a:endParaRPr lang="de-DE" sz="4000" dirty="0">
              <a:latin typeface="Algerian" pitchFamily="82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the Southeast</a:t>
            </a:r>
          </a:p>
          <a:p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the Southwest</a:t>
            </a:r>
          </a:p>
          <a:p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East Anglia</a:t>
            </a:r>
          </a:p>
          <a:p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the Midlands</a:t>
            </a:r>
          </a:p>
          <a:p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the North of England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7467600" cy="634082"/>
          </a:xfrm>
        </p:spPr>
        <p:txBody>
          <a:bodyPr>
            <a:noAutofit/>
          </a:bodyPr>
          <a:lstStyle/>
          <a:p>
            <a:r>
              <a:rPr lang="de-DE" sz="4400" dirty="0" smtClean="0">
                <a:latin typeface="Algerian" pitchFamily="82" charset="0"/>
              </a:rPr>
              <a:t>Liverpool</a:t>
            </a:r>
            <a:endParaRPr lang="de-DE" sz="4400" dirty="0">
              <a:latin typeface="Algerian" pitchFamily="82" charset="0"/>
            </a:endParaRPr>
          </a:p>
        </p:txBody>
      </p:sp>
      <p:pic>
        <p:nvPicPr>
          <p:cNvPr id="71682" name="Picture 2" descr="C:\Users\Светлана\Downloads\liverpool2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3374842"/>
            <a:ext cx="4535487" cy="3501406"/>
          </a:xfrm>
          <a:prstGeom prst="rect">
            <a:avLst/>
          </a:prstGeom>
          <a:noFill/>
        </p:spPr>
      </p:pic>
      <p:pic>
        <p:nvPicPr>
          <p:cNvPr id="71683" name="Picture 3" descr="C:\Users\Светлана\Downloads\Liverpool-City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322618" y="0"/>
            <a:ext cx="4821382" cy="3374842"/>
          </a:xfrm>
          <a:prstGeom prst="rect">
            <a:avLst/>
          </a:prstGeom>
          <a:noFill/>
        </p:spPr>
      </p:pic>
      <p:pic>
        <p:nvPicPr>
          <p:cNvPr id="71685" name="Picture 5" descr="C:\Users\Светлана\Downloads\liverpool01big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322618" y="3356992"/>
            <a:ext cx="4821382" cy="35010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258816" cy="1426170"/>
          </a:xfrm>
        </p:spPr>
        <p:txBody>
          <a:bodyPr>
            <a:noAutofit/>
          </a:bodyPr>
          <a:lstStyle/>
          <a:p>
            <a:r>
              <a:rPr lang="de-DE" sz="4000" dirty="0" smtClean="0">
                <a:latin typeface="Algerian" pitchFamily="82" charset="0"/>
              </a:rPr>
              <a:t>Stratford-upon-</a:t>
            </a:r>
            <a:r>
              <a:rPr lang="de-DE" sz="4000" dirty="0" err="1" smtClean="0">
                <a:latin typeface="Algerian" pitchFamily="82" charset="0"/>
              </a:rPr>
              <a:t>Avon</a:t>
            </a:r>
            <a:endParaRPr lang="de-DE" sz="4000" dirty="0">
              <a:latin typeface="Algerian" pitchFamily="8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4008" indent="0">
              <a:buNone/>
            </a:pPr>
            <a:endParaRPr lang="de-DE" dirty="0"/>
          </a:p>
        </p:txBody>
      </p:sp>
      <p:pic>
        <p:nvPicPr>
          <p:cNvPr id="72706" name="Picture 2" descr="C:\Users\Светлана\Downloads\destinationsukstratford3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62190" y="188640"/>
            <a:ext cx="4481810" cy="4244815"/>
          </a:xfrm>
          <a:prstGeom prst="rect">
            <a:avLst/>
          </a:prstGeom>
          <a:noFill/>
        </p:spPr>
      </p:pic>
      <p:pic>
        <p:nvPicPr>
          <p:cNvPr id="72707" name="Picture 3" descr="C:\Users\Светлана\Downloads\Stratford-upon-Avon-England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3228108"/>
            <a:ext cx="5148064" cy="36298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78098"/>
          </a:xfrm>
        </p:spPr>
        <p:txBody>
          <a:bodyPr>
            <a:normAutofit/>
          </a:bodyPr>
          <a:lstStyle/>
          <a:p>
            <a:pPr algn="ctr"/>
            <a:r>
              <a:rPr lang="de-DE" sz="4400" dirty="0" smtClean="0">
                <a:latin typeface="Algerian" pitchFamily="82" charset="0"/>
              </a:rPr>
              <a:t>The North of England</a:t>
            </a:r>
            <a:endParaRPr lang="de-DE" sz="4400" dirty="0">
              <a:latin typeface="Algerian" pitchFamily="82" charset="0"/>
            </a:endParaRPr>
          </a:p>
        </p:txBody>
      </p:sp>
      <p:pic>
        <p:nvPicPr>
          <p:cNvPr id="73730" name="Picture 2" descr="C:\Users\Светлана\Downloads\загруженное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1196752"/>
            <a:ext cx="2981916" cy="1851273"/>
          </a:xfrm>
          <a:prstGeom prst="rect">
            <a:avLst/>
          </a:prstGeom>
          <a:noFill/>
        </p:spPr>
      </p:pic>
      <p:pic>
        <p:nvPicPr>
          <p:cNvPr id="73731" name="Picture 3" descr="C:\Users\Светлана\Downloads\16336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284984"/>
            <a:ext cx="5372100" cy="285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>
            <a:noAutofit/>
          </a:bodyPr>
          <a:lstStyle/>
          <a:p>
            <a:pPr algn="ctr"/>
            <a:r>
              <a:rPr lang="de-DE" sz="4800" dirty="0" smtClean="0">
                <a:latin typeface="Algerian" pitchFamily="82" charset="0"/>
              </a:rPr>
              <a:t>Lake District</a:t>
            </a:r>
            <a:endParaRPr lang="de-DE" sz="4800" dirty="0">
              <a:latin typeface="Algerian" pitchFamily="82" charset="0"/>
            </a:endParaRPr>
          </a:p>
        </p:txBody>
      </p:sp>
      <p:pic>
        <p:nvPicPr>
          <p:cNvPr id="74754" name="Picture 2" descr="C:\Users\Светлана\Downloads\View Over Great Langdale, Lake District National Park, Cumbria, England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1196752"/>
            <a:ext cx="4499992" cy="3374994"/>
          </a:xfrm>
          <a:prstGeom prst="rect">
            <a:avLst/>
          </a:prstGeom>
          <a:noFill/>
        </p:spPr>
      </p:pic>
      <p:pic>
        <p:nvPicPr>
          <p:cNvPr id="74755" name="Picture 3" descr="C:\Users\Светлана\Downloads\rainford-roy-derwent-water-with-blencathra-behind-lake-district-cumbria-england-u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356992"/>
            <a:ext cx="4668010" cy="35010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63888" y="274638"/>
            <a:ext cx="4360912" cy="850106"/>
          </a:xfrm>
        </p:spPr>
        <p:txBody>
          <a:bodyPr>
            <a:normAutofit fontScale="90000"/>
          </a:bodyPr>
          <a:lstStyle/>
          <a:p>
            <a:r>
              <a:rPr lang="de-DE" sz="4400" dirty="0" smtClean="0">
                <a:latin typeface="Algerian" pitchFamily="82" charset="0"/>
              </a:rPr>
              <a:t>Hadrian‘s Wall</a:t>
            </a:r>
            <a:endParaRPr lang="de-DE" sz="4400" dirty="0">
              <a:latin typeface="Algerian" pitchFamily="82" charset="0"/>
            </a:endParaRPr>
          </a:p>
        </p:txBody>
      </p:sp>
      <p:pic>
        <p:nvPicPr>
          <p:cNvPr id="75778" name="Picture 2" descr="C:\Users\Светлана\Downloads\hadrians wal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908720"/>
            <a:ext cx="3152775" cy="2495550"/>
          </a:xfrm>
          <a:prstGeom prst="rect">
            <a:avLst/>
          </a:prstGeom>
          <a:noFill/>
        </p:spPr>
      </p:pic>
      <p:pic>
        <p:nvPicPr>
          <p:cNvPr id="75779" name="Picture 3" descr="C:\Users\Светлана\Downloads\hadrians_wall_northumberland_uk_photo_gov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3717032"/>
            <a:ext cx="4730373" cy="3140968"/>
          </a:xfrm>
          <a:prstGeom prst="rect">
            <a:avLst/>
          </a:prstGeom>
          <a:noFill/>
        </p:spPr>
      </p:pic>
      <p:pic>
        <p:nvPicPr>
          <p:cNvPr id="75780" name="Picture 4" descr="C:\Users\Светлана\Downloads\roy-rainford-housesteads-hadrian-s-wall-northumberland-england-uk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1628800"/>
            <a:ext cx="4427984" cy="33139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de-DE" sz="5400" dirty="0" smtClean="0">
                <a:latin typeface="Algerian" pitchFamily="82" charset="0"/>
              </a:rPr>
              <a:t>The Southeast</a:t>
            </a:r>
            <a:endParaRPr lang="de-DE" sz="5400" dirty="0">
              <a:latin typeface="Algerian" pitchFamily="82" charset="0"/>
            </a:endParaRPr>
          </a:p>
        </p:txBody>
      </p:sp>
      <p:pic>
        <p:nvPicPr>
          <p:cNvPr id="2050" name="Picture 2" descr="C:\Users\Светлана\Downloads\EnglandSouthEast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267744" y="1675605"/>
            <a:ext cx="3816424" cy="47132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78098"/>
          </a:xfrm>
        </p:spPr>
        <p:txBody>
          <a:bodyPr>
            <a:normAutofit/>
          </a:bodyPr>
          <a:lstStyle/>
          <a:p>
            <a:pPr algn="ctr"/>
            <a:r>
              <a:rPr lang="de-DE" sz="4000" dirty="0" smtClean="0">
                <a:latin typeface="Algerian" pitchFamily="82" charset="0"/>
              </a:rPr>
              <a:t>Dover, </a:t>
            </a:r>
            <a:r>
              <a:rPr lang="de-DE" sz="3600" dirty="0" smtClean="0">
                <a:latin typeface="Algerian" pitchFamily="82" charset="0"/>
              </a:rPr>
              <a:t>a major ferry port</a:t>
            </a:r>
            <a:endParaRPr lang="de-DE" sz="4000" dirty="0">
              <a:latin typeface="Algerian" pitchFamily="82" charset="0"/>
            </a:endParaRPr>
          </a:p>
        </p:txBody>
      </p:sp>
      <p:pic>
        <p:nvPicPr>
          <p:cNvPr id="56322" name="Picture 2" descr="C:\Users\Светлана\Downloads\800px-Douvres_(1)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20290" y="4044728"/>
            <a:ext cx="6114435" cy="3272704"/>
          </a:xfrm>
          <a:prstGeom prst="rect">
            <a:avLst/>
          </a:prstGeom>
          <a:noFill/>
        </p:spPr>
      </p:pic>
      <p:pic>
        <p:nvPicPr>
          <p:cNvPr id="56323" name="Picture 3" descr="C:\Users\Светлана\Downloads\1024_04_72_web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4149079"/>
            <a:ext cx="3275856" cy="3166122"/>
          </a:xfrm>
          <a:prstGeom prst="rect">
            <a:avLst/>
          </a:prstGeom>
          <a:noFill/>
        </p:spPr>
      </p:pic>
      <p:pic>
        <p:nvPicPr>
          <p:cNvPr id="56324" name="Picture 4" descr="C:\Users\Светлана\Downloads\images (2)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980728"/>
            <a:ext cx="4530436" cy="3168352"/>
          </a:xfrm>
          <a:prstGeom prst="rect">
            <a:avLst/>
          </a:prstGeom>
          <a:noFill/>
        </p:spPr>
      </p:pic>
      <p:pic>
        <p:nvPicPr>
          <p:cNvPr id="56325" name="Picture 5" descr="C:\Users\Светлана\Downloads\fotolia_4042681_X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55976" y="980728"/>
            <a:ext cx="4788024" cy="31683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50106"/>
          </a:xfrm>
        </p:spPr>
        <p:txBody>
          <a:bodyPr>
            <a:normAutofit/>
          </a:bodyPr>
          <a:lstStyle/>
          <a:p>
            <a:pPr algn="ctr"/>
            <a:r>
              <a:rPr lang="de-DE" sz="4000" dirty="0" smtClean="0">
                <a:latin typeface="Algerian" pitchFamily="82" charset="0"/>
              </a:rPr>
              <a:t>Windsor</a:t>
            </a:r>
            <a:endParaRPr lang="de-DE" sz="4000" dirty="0">
              <a:latin typeface="Algerian" pitchFamily="82" charset="0"/>
            </a:endParaRPr>
          </a:p>
        </p:txBody>
      </p:sp>
      <p:pic>
        <p:nvPicPr>
          <p:cNvPr id="58370" name="Picture 2" descr="C:\Users\Светлана\Downloads\england.windsor.lg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12776"/>
            <a:ext cx="3939765" cy="3994944"/>
          </a:xfrm>
          <a:prstGeom prst="rect">
            <a:avLst/>
          </a:prstGeom>
          <a:noFill/>
        </p:spPr>
      </p:pic>
      <p:pic>
        <p:nvPicPr>
          <p:cNvPr id="58371" name="Picture 3" descr="C:\Users\Светлана\Downloads\windsor_castl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3573016"/>
            <a:ext cx="5491343" cy="29531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764704"/>
          </a:xfrm>
        </p:spPr>
        <p:txBody>
          <a:bodyPr>
            <a:normAutofit fontScale="90000"/>
          </a:bodyPr>
          <a:lstStyle/>
          <a:p>
            <a:pPr algn="ctr"/>
            <a:r>
              <a:rPr lang="de-DE" sz="3600" dirty="0" smtClean="0">
                <a:latin typeface="Algerian" pitchFamily="82" charset="0"/>
              </a:rPr>
              <a:t>Kent, the garden of England</a:t>
            </a:r>
            <a:endParaRPr lang="de-DE" sz="3600" dirty="0">
              <a:latin typeface="Algerian" pitchFamily="82" charset="0"/>
            </a:endParaRPr>
          </a:p>
        </p:txBody>
      </p:sp>
      <p:pic>
        <p:nvPicPr>
          <p:cNvPr id="59395" name="Picture 3" descr="C:\Users\Светлана\Downloads\images (3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764704"/>
            <a:ext cx="4499992" cy="3635993"/>
          </a:xfrm>
          <a:prstGeom prst="rect">
            <a:avLst/>
          </a:prstGeom>
          <a:noFill/>
        </p:spPr>
      </p:pic>
      <p:pic>
        <p:nvPicPr>
          <p:cNvPr id="59394" name="Picture 2" descr="C:\Users\Светлана\Downloads\kent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764704"/>
            <a:ext cx="4644008" cy="3169987"/>
          </a:xfrm>
          <a:prstGeom prst="rect">
            <a:avLst/>
          </a:prstGeom>
          <a:noFill/>
        </p:spPr>
      </p:pic>
      <p:pic>
        <p:nvPicPr>
          <p:cNvPr id="59396" name="Picture 4" descr="C:\Users\Светлана\Downloads\woolfitt-adam-leeds-castle-kent-england-united-kingdom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6117" y="3789040"/>
            <a:ext cx="4277883" cy="3208412"/>
          </a:xfrm>
          <a:prstGeom prst="rect">
            <a:avLst/>
          </a:prstGeom>
          <a:noFill/>
        </p:spPr>
      </p:pic>
      <p:pic>
        <p:nvPicPr>
          <p:cNvPr id="59397" name="Picture 5" descr="C:\Users\Светлана\Downloads\Canterbury-Cathedral-in-the-heart-of-Kent-England_imagelarge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/>
          <a:stretch/>
        </p:blipFill>
        <p:spPr bwMode="auto">
          <a:xfrm>
            <a:off x="0" y="3789041"/>
            <a:ext cx="4932040" cy="3208412"/>
          </a:xfrm>
          <a:prstGeom prst="rect">
            <a:avLst/>
          </a:prstGeom>
          <a:noFill/>
        </p:spPr>
      </p:pic>
      <p:pic>
        <p:nvPicPr>
          <p:cNvPr id="1026" name="Picture 2" descr="C:\Users\Admin\Downloads\Kent_UK_locator_map_2010.svg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91508" y="2631752"/>
            <a:ext cx="1905000" cy="2314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de-DE" sz="4400" dirty="0" smtClean="0">
                <a:latin typeface="Algerian" pitchFamily="82" charset="0"/>
              </a:rPr>
              <a:t>Heathrow Airport</a:t>
            </a:r>
            <a:endParaRPr lang="de-DE" sz="4400" dirty="0">
              <a:latin typeface="Algerian" pitchFamily="82" charset="0"/>
            </a:endParaRPr>
          </a:p>
        </p:txBody>
      </p:sp>
      <p:pic>
        <p:nvPicPr>
          <p:cNvPr id="55298" name="Picture 2" descr="C:\Users\Светлана\Downloads\Heathrow_T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" y="2157666"/>
            <a:ext cx="8229600" cy="40222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5554960" cy="692696"/>
          </a:xfrm>
        </p:spPr>
        <p:txBody>
          <a:bodyPr>
            <a:normAutofit fontScale="90000"/>
          </a:bodyPr>
          <a:lstStyle/>
          <a:p>
            <a:pPr algn="ctr"/>
            <a:r>
              <a:rPr lang="de-DE" sz="3200" b="1" dirty="0" smtClean="0"/>
              <a:t>           </a:t>
            </a:r>
            <a:r>
              <a:rPr lang="de-DE" sz="4400" dirty="0" smtClean="0">
                <a:latin typeface="Algerian" pitchFamily="82" charset="0"/>
              </a:rPr>
              <a:t>Brighton</a:t>
            </a:r>
            <a:endParaRPr lang="de-DE" sz="4400" dirty="0">
              <a:latin typeface="Algerian" pitchFamily="82" charset="0"/>
            </a:endParaRPr>
          </a:p>
        </p:txBody>
      </p:sp>
      <p:pic>
        <p:nvPicPr>
          <p:cNvPr id="57348" name="Picture 4" descr="C:\Users\Светлана\Downloads\hours600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331640" y="603498"/>
            <a:ext cx="5868144" cy="3181716"/>
          </a:xfrm>
          <a:prstGeom prst="rect">
            <a:avLst/>
          </a:prstGeom>
          <a:noFill/>
        </p:spPr>
      </p:pic>
      <p:pic>
        <p:nvPicPr>
          <p:cNvPr id="57347" name="Picture 3" descr="C:\Users\Светлана\Downloads\Brighton_Beach_England_gallery__600x39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785214"/>
            <a:ext cx="4644008" cy="3072786"/>
          </a:xfrm>
          <a:prstGeom prst="rect">
            <a:avLst/>
          </a:prstGeom>
          <a:noFill/>
        </p:spPr>
      </p:pic>
      <p:pic>
        <p:nvPicPr>
          <p:cNvPr id="57350" name="Picture 6" descr="C:\Users\Светлана\Downloads\brighton-beach-bathers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72000" y="3785214"/>
            <a:ext cx="4572000" cy="30727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22114"/>
          </a:xfrm>
        </p:spPr>
        <p:txBody>
          <a:bodyPr>
            <a:normAutofit fontScale="90000"/>
          </a:bodyPr>
          <a:lstStyle/>
          <a:p>
            <a:pPr algn="ctr"/>
            <a:r>
              <a:rPr lang="de-DE" sz="4000" dirty="0" smtClean="0">
                <a:latin typeface="Algerian" pitchFamily="82" charset="0"/>
              </a:rPr>
              <a:t>The Southwest of England</a:t>
            </a:r>
            <a:endParaRPr lang="de-DE" sz="4000" dirty="0">
              <a:latin typeface="Algerian" pitchFamily="82" charset="0"/>
            </a:endParaRPr>
          </a:p>
        </p:txBody>
      </p:sp>
      <p:pic>
        <p:nvPicPr>
          <p:cNvPr id="60418" name="Picture 2" descr="C:\Users\Светлана\Downloads\EnglandSouthWest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395003"/>
            <a:ext cx="4176463" cy="51579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302</TotalTime>
  <Words>73</Words>
  <Application>Microsoft Office PowerPoint</Application>
  <PresentationFormat>Экран (4:3)</PresentationFormat>
  <Paragraphs>29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Яркая</vt:lpstr>
      <vt:lpstr>Discover England</vt:lpstr>
      <vt:lpstr>The Parts of England</vt:lpstr>
      <vt:lpstr>The Southeast</vt:lpstr>
      <vt:lpstr>Dover, a major ferry port</vt:lpstr>
      <vt:lpstr>Windsor</vt:lpstr>
      <vt:lpstr>Kent, the garden of England</vt:lpstr>
      <vt:lpstr>Heathrow Airport</vt:lpstr>
      <vt:lpstr>           Brighton</vt:lpstr>
      <vt:lpstr>The Southwest of England</vt:lpstr>
      <vt:lpstr>Bristol</vt:lpstr>
      <vt:lpstr>    Bath</vt:lpstr>
      <vt:lpstr>Stonehenge</vt:lpstr>
      <vt:lpstr>Land‘s End</vt:lpstr>
      <vt:lpstr>East Anglia</vt:lpstr>
      <vt:lpstr>A farming region</vt:lpstr>
      <vt:lpstr>Cambridge</vt:lpstr>
      <vt:lpstr>The Fens</vt:lpstr>
      <vt:lpstr>The Midlands, the heart of England</vt:lpstr>
      <vt:lpstr>Manchester</vt:lpstr>
      <vt:lpstr>Liverpool</vt:lpstr>
      <vt:lpstr>Stratford-upon-Avon</vt:lpstr>
      <vt:lpstr>The North of England</vt:lpstr>
      <vt:lpstr>Lake District</vt:lpstr>
      <vt:lpstr>Hadrian‘s Wall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Светлана</dc:creator>
  <cp:lastModifiedBy>Admin</cp:lastModifiedBy>
  <cp:revision>38</cp:revision>
  <dcterms:created xsi:type="dcterms:W3CDTF">2012-11-19T17:20:00Z</dcterms:created>
  <dcterms:modified xsi:type="dcterms:W3CDTF">2012-12-19T10:56:57Z</dcterms:modified>
</cp:coreProperties>
</file>