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66" r:id="rId2"/>
    <p:sldId id="256" r:id="rId3"/>
    <p:sldId id="267" r:id="rId4"/>
    <p:sldId id="275" r:id="rId5"/>
    <p:sldId id="260" r:id="rId6"/>
    <p:sldId id="276" r:id="rId7"/>
    <p:sldId id="282" r:id="rId8"/>
    <p:sldId id="277" r:id="rId9"/>
    <p:sldId id="278" r:id="rId10"/>
    <p:sldId id="280" r:id="rId11"/>
    <p:sldId id="28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24" autoAdjust="0"/>
    <p:restoredTop sz="94660"/>
  </p:normalViewPr>
  <p:slideViewPr>
    <p:cSldViewPr>
      <p:cViewPr varScale="1">
        <p:scale>
          <a:sx n="62" d="100"/>
          <a:sy n="62" d="100"/>
        </p:scale>
        <p:origin x="-15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048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0484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85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86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87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88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0489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0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49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495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EA6BC66-31C7-4DFB-9CB3-47F6CD1B21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D53ADB-F0C1-44EC-BD47-22A0E3B9C02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5D2FF36-D6CA-4810-88A0-84CA29C1D1B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3D440AA-2AB6-4C30-A7CC-0552B356A4D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FCB339-C3B8-49A9-A8BD-D581C81816F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5EBA79-7C0C-47C0-AF0B-6AB39A1CD16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4C71E4-4367-4827-8C62-BAAB59CE893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F5408CC-C555-412B-AB2E-F70A1EA3C09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6A4B1C7-42E4-448B-B786-DBCDD749113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8C5416-5B98-491D-91FA-02F663DA821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6BDAB0-A204-4FEB-9D30-EEA2E54DFDE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CD9B2A-CDB1-4FF5-ACB7-B820C2076B7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83E9F3E-B09D-40E8-80C2-2F43477D3A1A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9460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9461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946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946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46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7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947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44;&#1072;&#1096;&#1091;&#1083;&#1100;&#1082;&#1072;\&#1056;&#1072;&#1073;&#1086;&#1095;&#1080;&#1081;%20&#1089;&#1090;&#1086;&#1083;\&#1079;&#1077;&#1084;&#1083;&#1103;%20&#1086;&#1090;&#1094;&#1086;&#1074;-&#1084;&#1086;&#1103;%20&#1079;&#1077;&#1084;&#1083;&#1103;\12_7bf8403bee.mp3" TargetMode="Externa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2"/>
          <p:cNvSpPr>
            <a:spLocks noChangeArrowheads="1"/>
          </p:cNvSpPr>
          <p:nvPr/>
        </p:nvSpPr>
        <p:spPr bwMode="auto">
          <a:xfrm>
            <a:off x="0" y="0"/>
            <a:ext cx="9144000" cy="3643313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>
              <a:latin typeface="Arial" charset="0"/>
            </a:endParaRPr>
          </a:p>
        </p:txBody>
      </p:sp>
      <p:sp>
        <p:nvSpPr>
          <p:cNvPr id="31746" name="Rectangle 2"/>
          <p:cNvSpPr>
            <a:spLocks noGrp="1" noChangeArrowheads="1"/>
          </p:cNvSpPr>
          <p:nvPr>
            <p:ph idx="4294967295"/>
          </p:nvPr>
        </p:nvSpPr>
        <p:spPr>
          <a:xfrm>
            <a:off x="0" y="357188"/>
            <a:ext cx="8713788" cy="547211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8800" b="1">
                <a:solidFill>
                  <a:srgbClr val="FF0000"/>
                </a:solidFill>
              </a:rPr>
              <a:t> </a:t>
            </a:r>
            <a:r>
              <a:rPr lang="ru-RU" sz="8800" b="1">
                <a:solidFill>
                  <a:schemeClr val="bg1"/>
                </a:solidFill>
              </a:rPr>
              <a:t>Земля отцов -                моя земля!</a:t>
            </a:r>
            <a:endParaRPr lang="ru-RU" sz="8800" b="1" i="1" baseline="30000">
              <a:solidFill>
                <a:schemeClr val="bg1"/>
              </a:solidFill>
            </a:endParaRPr>
          </a:p>
        </p:txBody>
      </p:sp>
      <p:sp>
        <p:nvSpPr>
          <p:cNvPr id="15364" name="Прямоугольник 4"/>
          <p:cNvSpPr>
            <a:spLocks noChangeArrowheads="1"/>
          </p:cNvSpPr>
          <p:nvPr/>
        </p:nvSpPr>
        <p:spPr bwMode="auto">
          <a:xfrm>
            <a:off x="0" y="6429375"/>
            <a:ext cx="9144000" cy="428625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>
              <a:latin typeface="Arial" charset="0"/>
            </a:endParaRPr>
          </a:p>
        </p:txBody>
      </p:sp>
      <p:pic>
        <p:nvPicPr>
          <p:cNvPr id="80900" name="Picture 4" descr="http://www.kubnews.ru/img_lib/ajaxfileupload_9b69ad15.JPG"/>
          <p:cNvPicPr>
            <a:picLocks noChangeAspect="1" noChangeArrowheads="1"/>
          </p:cNvPicPr>
          <p:nvPr/>
        </p:nvPicPr>
        <p:blipFill>
          <a:blip r:embed="rId2"/>
          <a:srcRect t="5000" b="25000"/>
          <a:stretch>
            <a:fillRect/>
          </a:stretch>
        </p:blipFill>
        <p:spPr bwMode="auto">
          <a:xfrm>
            <a:off x="3000375" y="3714750"/>
            <a:ext cx="2571750" cy="2619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0904" name="Picture 8" descr="Картинка 35 из 758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3786188"/>
            <a:ext cx="3214688" cy="2500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0906" name="Picture 10" descr="http://www.e-kiselev.info/images/foto/1489DSC_3000.jpg"/>
          <p:cNvPicPr>
            <a:picLocks noChangeAspect="1" noChangeArrowheads="1"/>
          </p:cNvPicPr>
          <p:nvPr/>
        </p:nvPicPr>
        <p:blipFill>
          <a:blip r:embed="rId4"/>
          <a:srcRect l="12048" t="18334" r="17476" b="19999"/>
          <a:stretch>
            <a:fillRect/>
          </a:stretch>
        </p:blipFill>
        <p:spPr bwMode="auto">
          <a:xfrm>
            <a:off x="0" y="3786188"/>
            <a:ext cx="2857500" cy="2500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uild="p" autoUpdateAnimBg="0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42938" y="285750"/>
            <a:ext cx="7772400" cy="1143000"/>
          </a:xfrm>
        </p:spPr>
        <p:txBody>
          <a:bodyPr/>
          <a:lstStyle/>
          <a:p>
            <a:r>
              <a:rPr lang="ru-RU" sz="4000" b="0">
                <a:solidFill>
                  <a:srgbClr val="002060"/>
                </a:solidFill>
                <a:latin typeface="Arial" charset="0"/>
                <a:cs typeface="Arial" charset="0"/>
              </a:rPr>
              <a:t>Народная мудрость.</a:t>
            </a:r>
          </a:p>
        </p:txBody>
      </p:sp>
      <p:sp>
        <p:nvSpPr>
          <p:cNvPr id="38915" name="Содержимое 2"/>
          <p:cNvSpPr>
            <a:spLocks noGrp="1"/>
          </p:cNvSpPr>
          <p:nvPr>
            <p:ph idx="4294967295"/>
          </p:nvPr>
        </p:nvSpPr>
        <p:spPr>
          <a:xfrm>
            <a:off x="1571625" y="1357313"/>
            <a:ext cx="6643688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Земля родная - колыбель золотая.</a:t>
            </a:r>
          </a:p>
          <a:p>
            <a:pPr>
              <a:buFont typeface="Wingdings" pitchFamily="2" charset="2"/>
              <a:buNone/>
            </a:pPr>
            <a:r>
              <a:rPr lang="ru-RU"/>
              <a:t>История земли – история ее народа.</a:t>
            </a:r>
          </a:p>
          <a:p>
            <a:pPr>
              <a:buFont typeface="Wingdings" pitchFamily="2" charset="2"/>
              <a:buNone/>
            </a:pPr>
            <a:r>
              <a:rPr lang="ru-RU"/>
              <a:t>Нет земли краше, чем Родина наша.</a:t>
            </a:r>
          </a:p>
          <a:p>
            <a:pPr>
              <a:buFont typeface="Wingdings" pitchFamily="2" charset="2"/>
              <a:buNone/>
            </a:pPr>
            <a:r>
              <a:rPr lang="ru-RU"/>
              <a:t>Своя земля и в горсти мила.</a:t>
            </a:r>
          </a:p>
        </p:txBody>
      </p:sp>
      <p:sp>
        <p:nvSpPr>
          <p:cNvPr id="38916" name="Прямоугольник 3"/>
          <p:cNvSpPr>
            <a:spLocks noChangeArrowheads="1"/>
          </p:cNvSpPr>
          <p:nvPr/>
        </p:nvSpPr>
        <p:spPr bwMode="auto">
          <a:xfrm>
            <a:off x="0" y="0"/>
            <a:ext cx="9144000" cy="428625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>
              <a:latin typeface="Arial" charset="0"/>
            </a:endParaRPr>
          </a:p>
        </p:txBody>
      </p:sp>
      <p:sp>
        <p:nvSpPr>
          <p:cNvPr id="38917" name="Прямоугольник 4"/>
          <p:cNvSpPr>
            <a:spLocks noChangeArrowheads="1"/>
          </p:cNvSpPr>
          <p:nvPr/>
        </p:nvSpPr>
        <p:spPr bwMode="auto">
          <a:xfrm>
            <a:off x="0" y="6429375"/>
            <a:ext cx="9144000" cy="428625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>
              <a:latin typeface="Arial" charset="0"/>
            </a:endParaRPr>
          </a:p>
        </p:txBody>
      </p:sp>
      <p:pic>
        <p:nvPicPr>
          <p:cNvPr id="2" name="Picture 5" descr="Картинка 4 из 1248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3929063"/>
            <a:ext cx="3643312" cy="2263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897" name="Picture 9" descr="Картинка 63 из 95629"/>
          <p:cNvPicPr>
            <a:picLocks noChangeAspect="1" noChangeArrowheads="1"/>
          </p:cNvPicPr>
          <p:nvPr/>
        </p:nvPicPr>
        <p:blipFill>
          <a:blip r:embed="rId3"/>
          <a:srcRect t="13179"/>
          <a:stretch>
            <a:fillRect/>
          </a:stretch>
        </p:blipFill>
        <p:spPr bwMode="auto">
          <a:xfrm>
            <a:off x="4786313" y="3929063"/>
            <a:ext cx="3508375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1563" y="642938"/>
            <a:ext cx="7772400" cy="1143000"/>
          </a:xfrm>
        </p:spPr>
        <p:txBody>
          <a:bodyPr/>
          <a:lstStyle/>
          <a:p>
            <a:r>
              <a:rPr lang="ru-RU">
                <a:solidFill>
                  <a:srgbClr val="002060"/>
                </a:solidFill>
              </a:rPr>
              <a:t>Литературная </a:t>
            </a:r>
            <a:br>
              <a:rPr lang="ru-RU">
                <a:solidFill>
                  <a:srgbClr val="002060"/>
                </a:solidFill>
              </a:rPr>
            </a:br>
            <a:r>
              <a:rPr lang="ru-RU">
                <a:solidFill>
                  <a:srgbClr val="002060"/>
                </a:solidFill>
              </a:rPr>
              <a:t>страничка</a:t>
            </a:r>
          </a:p>
        </p:txBody>
      </p:sp>
      <p:pic>
        <p:nvPicPr>
          <p:cNvPr id="45065" name="Picture 9" descr="Картинка 74 из 140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571500"/>
            <a:ext cx="2000250" cy="1758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5066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38" y="3786188"/>
            <a:ext cx="2786062" cy="2884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1928813" y="1928813"/>
            <a:ext cx="5786437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eaLnBrk="0" hangingPunct="0">
              <a:defRPr/>
            </a:pPr>
            <a:r>
              <a:rPr lang="ru-RU" sz="3200" dirty="0">
                <a:solidFill>
                  <a:srgbClr val="000000"/>
                </a:solidFill>
                <a:latin typeface="+mj-lt"/>
              </a:rPr>
              <a:t>Шумят, шумят желтеют нивы,</a:t>
            </a:r>
            <a:endParaRPr lang="ru-RU" sz="3200" dirty="0">
              <a:latin typeface="+mj-lt"/>
            </a:endParaRPr>
          </a:p>
          <a:p>
            <a:pPr eaLnBrk="0" hangingPunct="0">
              <a:defRPr/>
            </a:pPr>
            <a:r>
              <a:rPr lang="ru-RU" sz="3200" dirty="0">
                <a:solidFill>
                  <a:srgbClr val="000000"/>
                </a:solidFill>
                <a:latin typeface="+mj-lt"/>
              </a:rPr>
              <a:t>Красою сердце веселя.</a:t>
            </a:r>
            <a:endParaRPr lang="ru-RU" sz="3200" dirty="0">
              <a:latin typeface="+mj-lt"/>
            </a:endParaRPr>
          </a:p>
          <a:p>
            <a:pPr eaLnBrk="0" hangingPunct="0">
              <a:defRPr/>
            </a:pPr>
            <a:r>
              <a:rPr lang="ru-RU" sz="3200" dirty="0">
                <a:solidFill>
                  <a:srgbClr val="000000"/>
                </a:solidFill>
                <a:latin typeface="+mj-lt"/>
              </a:rPr>
              <a:t>Родимый край мой,</a:t>
            </a:r>
            <a:endParaRPr lang="ru-RU" sz="3200" dirty="0">
              <a:latin typeface="+mj-lt"/>
            </a:endParaRPr>
          </a:p>
          <a:p>
            <a:pPr eaLnBrk="0" hangingPunct="0">
              <a:defRPr/>
            </a:pPr>
            <a:r>
              <a:rPr lang="ru-RU" sz="3200" dirty="0">
                <a:solidFill>
                  <a:srgbClr val="000000"/>
                </a:solidFill>
                <a:latin typeface="+mj-lt"/>
              </a:rPr>
              <a:t>Край судьбы счастливой,</a:t>
            </a:r>
            <a:endParaRPr lang="ru-RU" sz="3200" dirty="0">
              <a:latin typeface="+mj-lt"/>
            </a:endParaRPr>
          </a:p>
          <a:p>
            <a:pPr eaLnBrk="0" hangingPunct="0">
              <a:defRPr/>
            </a:pPr>
            <a:r>
              <a:rPr lang="ru-RU" sz="3200" dirty="0">
                <a:solidFill>
                  <a:srgbClr val="000000"/>
                </a:solidFill>
                <a:latin typeface="+mj-lt"/>
              </a:rPr>
              <a:t>Земля отцов – моя земля.  </a:t>
            </a:r>
            <a:endParaRPr lang="ru-RU" sz="3200" dirty="0">
              <a:latin typeface="+mj-lt"/>
            </a:endParaRPr>
          </a:p>
          <a:p>
            <a:pPr eaLnBrk="0" hangingPunct="0">
              <a:defRPr/>
            </a:pPr>
            <a:r>
              <a:rPr lang="ru-RU" sz="3200" dirty="0">
                <a:solidFill>
                  <a:srgbClr val="000000"/>
                </a:solidFill>
                <a:latin typeface="+mj-lt"/>
              </a:rPr>
              <a:t>                            Иван Варавва</a:t>
            </a:r>
            <a:endParaRPr lang="ru-RU" sz="3200" dirty="0">
              <a:latin typeface="+mj-lt"/>
            </a:endParaRPr>
          </a:p>
          <a:p>
            <a:pPr eaLnBrk="0" hangingPunct="0">
              <a:defRPr/>
            </a:pPr>
            <a:r>
              <a:rPr lang="ru-RU" sz="9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dirty="0">
              <a:latin typeface="Arial" pitchFamily="34" charset="0"/>
            </a:endParaRPr>
          </a:p>
        </p:txBody>
      </p:sp>
      <p:sp>
        <p:nvSpPr>
          <p:cNvPr id="39942" name="Прямоугольник 8"/>
          <p:cNvSpPr>
            <a:spLocks noChangeArrowheads="1"/>
          </p:cNvSpPr>
          <p:nvPr/>
        </p:nvSpPr>
        <p:spPr bwMode="auto">
          <a:xfrm>
            <a:off x="0" y="0"/>
            <a:ext cx="9144000" cy="428625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>
              <a:latin typeface="Arial" charset="0"/>
            </a:endParaRPr>
          </a:p>
        </p:txBody>
      </p:sp>
      <p:sp>
        <p:nvSpPr>
          <p:cNvPr id="39943" name="Прямоугольник 9"/>
          <p:cNvSpPr>
            <a:spLocks noChangeArrowheads="1"/>
          </p:cNvSpPr>
          <p:nvPr/>
        </p:nvSpPr>
        <p:spPr bwMode="auto">
          <a:xfrm>
            <a:off x="0" y="6429375"/>
            <a:ext cx="9144000" cy="428625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r>
              <a:rPr lang="ru-RU" b="0"/>
              <a:t>Могучие горы</a:t>
            </a:r>
            <a:br>
              <a:rPr lang="ru-RU" b="0"/>
            </a:br>
            <a:r>
              <a:rPr lang="ru-RU" b="0"/>
              <a:t>Степные просторы</a:t>
            </a:r>
            <a:br>
              <a:rPr lang="ru-RU" b="0"/>
            </a:br>
            <a:r>
              <a:rPr lang="ru-RU" b="0"/>
              <a:t>Приморского берега грань…</a:t>
            </a:r>
            <a:br>
              <a:rPr lang="ru-RU" b="0"/>
            </a:br>
            <a:r>
              <a:rPr lang="ru-RU" b="0"/>
              <a:t>Леса и поляны,</a:t>
            </a:r>
            <a:br>
              <a:rPr lang="ru-RU" b="0"/>
            </a:br>
            <a:r>
              <a:rPr lang="ru-RU" b="0"/>
              <a:t>Сады и лиманы-</a:t>
            </a:r>
            <a:br>
              <a:rPr lang="ru-RU" b="0"/>
            </a:br>
            <a:r>
              <a:rPr lang="ru-RU" b="0"/>
              <a:t>Всю нашу родную Кубань.</a:t>
            </a:r>
            <a:r>
              <a:rPr lang="ru-RU"/>
              <a:t/>
            </a:r>
            <a:br>
              <a:rPr lang="ru-RU"/>
            </a:br>
            <a:r>
              <a:rPr lang="ru-RU"/>
              <a:t>                      </a:t>
            </a:r>
            <a:r>
              <a:rPr lang="ru-RU" sz="4000" b="0"/>
              <a:t>В.Подкопаев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71500" y="571500"/>
            <a:ext cx="7886700" cy="14859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r>
              <a:rPr lang="ru-RU" sz="3200" b="1">
                <a:solidFill>
                  <a:srgbClr val="C00000"/>
                </a:solidFill>
                <a:latin typeface="Arial" charset="0"/>
                <a:cs typeface="Arial" charset="0"/>
              </a:rPr>
              <a:t>13 сентября </a:t>
            </a:r>
            <a:r>
              <a:rPr lang="ru-RU" sz="3200" b="1">
                <a:latin typeface="Arial" charset="0"/>
                <a:cs typeface="Arial" charset="0"/>
              </a:rPr>
              <a:t>–</a:t>
            </a:r>
            <a:r>
              <a:rPr lang="ru-RU" sz="3200" b="1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3200" b="1">
                <a:latin typeface="Arial" charset="0"/>
                <a:cs typeface="Arial" charset="0"/>
              </a:rPr>
              <a:t>день рождения </a:t>
            </a:r>
            <a:r>
              <a:rPr lang="ru-RU" sz="3200" b="1">
                <a:solidFill>
                  <a:srgbClr val="C00000"/>
                </a:solidFill>
                <a:latin typeface="Arial" charset="0"/>
                <a:cs typeface="Arial" charset="0"/>
              </a:rPr>
              <a:t>Краснодарского края.</a:t>
            </a:r>
          </a:p>
          <a:p>
            <a:pPr algn="ctr" eaLnBrk="0" hangingPunct="0"/>
            <a:r>
              <a:rPr lang="ru-RU" sz="3200" b="1">
                <a:solidFill>
                  <a:srgbClr val="C00000"/>
                </a:solidFill>
                <a:latin typeface="Arial" charset="0"/>
                <a:cs typeface="Arial" charset="0"/>
              </a:rPr>
              <a:t>Образованн в 1937г.</a:t>
            </a:r>
          </a:p>
        </p:txBody>
      </p:sp>
      <p:pic>
        <p:nvPicPr>
          <p:cNvPr id="16387" name="Picture 2" descr="Картинка 1 из 11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214563"/>
            <a:ext cx="1571625" cy="193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Картинка 9 из 117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4714875"/>
            <a:ext cx="19939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88" y="2209800"/>
            <a:ext cx="5999162" cy="417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Прямоугольник 6"/>
          <p:cNvSpPr>
            <a:spLocks noChangeArrowheads="1"/>
          </p:cNvSpPr>
          <p:nvPr/>
        </p:nvSpPr>
        <p:spPr bwMode="auto">
          <a:xfrm>
            <a:off x="0" y="0"/>
            <a:ext cx="9144000" cy="428625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>
              <a:latin typeface="Arial" charset="0"/>
            </a:endParaRPr>
          </a:p>
        </p:txBody>
      </p:sp>
      <p:sp>
        <p:nvSpPr>
          <p:cNvPr id="16391" name="Прямоугольник 8"/>
          <p:cNvSpPr>
            <a:spLocks noChangeArrowheads="1"/>
          </p:cNvSpPr>
          <p:nvPr/>
        </p:nvSpPr>
        <p:spPr bwMode="auto">
          <a:xfrm>
            <a:off x="0" y="6429375"/>
            <a:ext cx="9144000" cy="428625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1"/>
          <p:cNvSpPr txBox="1">
            <a:spLocks noChangeArrowheads="1"/>
          </p:cNvSpPr>
          <p:nvPr/>
        </p:nvSpPr>
        <p:spPr bwMode="auto">
          <a:xfrm>
            <a:off x="1071563" y="1571625"/>
            <a:ext cx="27146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3600" b="1">
                <a:latin typeface="Arial" charset="0"/>
              </a:rPr>
              <a:t>8 лет</a:t>
            </a:r>
          </a:p>
          <a:p>
            <a:pPr eaLnBrk="0" hangingPunct="0"/>
            <a:r>
              <a:rPr lang="ru-RU" sz="3600" b="1">
                <a:latin typeface="Arial" charset="0"/>
              </a:rPr>
              <a:t>10 лет</a:t>
            </a:r>
          </a:p>
          <a:p>
            <a:pPr eaLnBrk="0" hangingPunct="0"/>
            <a:r>
              <a:rPr lang="ru-RU" sz="3600" b="1">
                <a:latin typeface="Arial" charset="0"/>
              </a:rPr>
              <a:t>28 лет</a:t>
            </a:r>
          </a:p>
          <a:p>
            <a:pPr eaLnBrk="0" hangingPunct="0"/>
            <a:r>
              <a:rPr lang="ru-RU" sz="3600" b="1">
                <a:latin typeface="Arial" charset="0"/>
              </a:rPr>
              <a:t>30 лет</a:t>
            </a:r>
          </a:p>
          <a:p>
            <a:pPr eaLnBrk="0" hangingPunct="0"/>
            <a:r>
              <a:rPr lang="ru-RU" sz="3600" b="1">
                <a:latin typeface="Arial" charset="0"/>
              </a:rPr>
              <a:t>65 лет</a:t>
            </a:r>
          </a:p>
          <a:p>
            <a:pPr eaLnBrk="0" hangingPunct="0"/>
            <a:r>
              <a:rPr lang="ru-RU" sz="3600" b="1">
                <a:latin typeface="Arial" charset="0"/>
              </a:rPr>
              <a:t>74 года </a:t>
            </a:r>
          </a:p>
        </p:txBody>
      </p:sp>
      <p:pic>
        <p:nvPicPr>
          <p:cNvPr id="33795" name="Picture 9" descr="Картинка 39 из 103200"/>
          <p:cNvPicPr>
            <a:picLocks noChangeAspect="1" noChangeArrowheads="1"/>
          </p:cNvPicPr>
          <p:nvPr/>
        </p:nvPicPr>
        <p:blipFill>
          <a:blip r:embed="rId2"/>
          <a:srcRect r="7729"/>
          <a:stretch>
            <a:fillRect/>
          </a:stretch>
        </p:blipFill>
        <p:spPr bwMode="auto">
          <a:xfrm>
            <a:off x="5072063" y="1143000"/>
            <a:ext cx="3389312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0" y="381000"/>
            <a:ext cx="6986588" cy="5334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4000" b="1">
                <a:solidFill>
                  <a:srgbClr val="002060"/>
                </a:solidFill>
                <a:latin typeface="Arial" charset="0"/>
                <a:cs typeface="Arial" charset="0"/>
              </a:rPr>
              <a:t>        Давайте  подумаем!</a:t>
            </a:r>
            <a:r>
              <a:rPr lang="ru-RU" sz="400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ru-RU" sz="4000">
                <a:solidFill>
                  <a:schemeClr val="tx2"/>
                </a:solidFill>
                <a:latin typeface="Times New Roman" pitchFamily="18" charset="0"/>
              </a:rPr>
            </a:br>
            <a:endParaRPr lang="ru-RU" sz="40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3797" name="Прямоугольник 4"/>
          <p:cNvSpPr>
            <a:spLocks noChangeArrowheads="1"/>
          </p:cNvSpPr>
          <p:nvPr/>
        </p:nvSpPr>
        <p:spPr bwMode="auto">
          <a:xfrm>
            <a:off x="0" y="0"/>
            <a:ext cx="9144000" cy="428625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>
              <a:latin typeface="Arial" charset="0"/>
            </a:endParaRPr>
          </a:p>
        </p:txBody>
      </p:sp>
      <p:sp>
        <p:nvSpPr>
          <p:cNvPr id="33798" name="Прямоугольник 5"/>
          <p:cNvSpPr>
            <a:spLocks noChangeArrowheads="1"/>
          </p:cNvSpPr>
          <p:nvPr/>
        </p:nvSpPr>
        <p:spPr bwMode="auto">
          <a:xfrm>
            <a:off x="0" y="6429375"/>
            <a:ext cx="9144000" cy="428625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ru-RU">
                <a:latin typeface="Arial" charset="0"/>
              </a:rPr>
              <a:t>                   </a:t>
            </a:r>
            <a:r>
              <a:rPr lang="ru-RU" sz="2000" b="1">
                <a:latin typeface="Arial" charset="0"/>
              </a:rPr>
              <a:t>Сколько лет исполняется нашему краю в этом году?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Образован наш Край славными воинами – казаками.</a:t>
            </a:r>
          </a:p>
        </p:txBody>
      </p:sp>
      <p:pic>
        <p:nvPicPr>
          <p:cNvPr id="9223" name="Picture 7" descr="xo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1676400"/>
            <a:ext cx="4114800" cy="4191000"/>
          </a:xfrm>
        </p:spPr>
      </p:pic>
      <p:pic>
        <p:nvPicPr>
          <p:cNvPr id="9224" name="Picture 8" descr="6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1752600"/>
            <a:ext cx="4191000" cy="4191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62000" y="457200"/>
            <a:ext cx="7924800" cy="1295400"/>
          </a:xfrm>
          <a:solidFill>
            <a:schemeClr val="folHlink"/>
          </a:solidFill>
        </p:spPr>
        <p:txBody>
          <a:bodyPr/>
          <a:lstStyle/>
          <a:p>
            <a:r>
              <a:rPr lang="ru-RU" sz="3200">
                <a:solidFill>
                  <a:srgbClr val="002060"/>
                </a:solidFill>
              </a:rPr>
              <a:t>Давайте подумаем!</a:t>
            </a:r>
            <a:br>
              <a:rPr lang="ru-RU" sz="3200">
                <a:solidFill>
                  <a:srgbClr val="002060"/>
                </a:solidFill>
              </a:rPr>
            </a:br>
            <a:r>
              <a:rPr lang="ru-RU" sz="3200">
                <a:solidFill>
                  <a:srgbClr val="002060"/>
                </a:solidFill>
              </a:rPr>
              <a:t>На какой из фотографий, кукла в казачьем костюме?</a:t>
            </a:r>
          </a:p>
        </p:txBody>
      </p:sp>
      <p:pic>
        <p:nvPicPr>
          <p:cNvPr id="44035" name="Picture 2" descr="Женский национальный костюм народов Кавказа (часть 3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981200"/>
            <a:ext cx="2686050" cy="3733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4036" name="Picture 4" descr="Женский национальный костюм народов Кавказа (часть 3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63" y="1981200"/>
            <a:ext cx="2628900" cy="3733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4037" name="Picture 6" descr="Картинка 3 из 4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1905000"/>
            <a:ext cx="262890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4822" name="Прямоугольник 5"/>
          <p:cNvSpPr>
            <a:spLocks noChangeArrowheads="1"/>
          </p:cNvSpPr>
          <p:nvPr/>
        </p:nvSpPr>
        <p:spPr bwMode="auto">
          <a:xfrm>
            <a:off x="0" y="0"/>
            <a:ext cx="9144000" cy="428625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>
              <a:latin typeface="Arial" charset="0"/>
            </a:endParaRPr>
          </a:p>
        </p:txBody>
      </p:sp>
      <p:sp>
        <p:nvSpPr>
          <p:cNvPr id="34823" name="Прямоугольник 6"/>
          <p:cNvSpPr>
            <a:spLocks noChangeArrowheads="1"/>
          </p:cNvSpPr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2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7924800" cy="944562"/>
          </a:xfrm>
        </p:spPr>
        <p:txBody>
          <a:bodyPr/>
          <a:lstStyle/>
          <a:p>
            <a:r>
              <a:rPr lang="ru-RU" sz="4000"/>
              <a:t>Столица- г.Краснодар</a:t>
            </a:r>
            <a:br>
              <a:rPr lang="ru-RU" sz="4000"/>
            </a:br>
            <a:r>
              <a:rPr lang="ru-RU" sz="4000"/>
              <a:t>Раньше- Екатеринодар</a:t>
            </a:r>
          </a:p>
        </p:txBody>
      </p:sp>
      <p:pic>
        <p:nvPicPr>
          <p:cNvPr id="41996" name="Picture 12" descr="e2cbe06b32c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676400"/>
            <a:ext cx="4038600" cy="4343400"/>
          </a:xfrm>
        </p:spPr>
      </p:pic>
      <p:pic>
        <p:nvPicPr>
          <p:cNvPr id="41997" name="Picture 13" descr="2010-06-18_110214_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0" y="1371600"/>
            <a:ext cx="2438400" cy="2414588"/>
          </a:xfrm>
        </p:spPr>
      </p:pic>
      <p:pic>
        <p:nvPicPr>
          <p:cNvPr id="41998" name="Picture 14" descr="Avrora_Krasnodar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5095875" y="3938588"/>
            <a:ext cx="3514725" cy="2538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5" descr="Безимени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422400"/>
            <a:ext cx="8151813" cy="520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12_7bf8403be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304800" y="57864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857250" y="500063"/>
            <a:ext cx="7372350" cy="49053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2800" b="1">
                <a:solidFill>
                  <a:srgbClr val="002060"/>
                </a:solidFill>
                <a:latin typeface="Times New Roman" pitchFamily="18" charset="0"/>
              </a:rPr>
              <a:t>Кубань – наш общий дом!</a:t>
            </a:r>
            <a:endParaRPr lang="ru-RU" sz="2800" b="1">
              <a:solidFill>
                <a:srgbClr val="002060"/>
              </a:solidFill>
              <a:latin typeface="Arial" charset="0"/>
            </a:endParaRPr>
          </a:p>
          <a:p>
            <a:pPr algn="ctr" eaLnBrk="0" hangingPunct="0"/>
            <a:endParaRPr lang="ru-RU" sz="2800" b="1">
              <a:solidFill>
                <a:srgbClr val="002060"/>
              </a:solidFill>
              <a:latin typeface="Arial" charset="0"/>
            </a:endParaRPr>
          </a:p>
          <a:p>
            <a:pPr algn="ctr" eaLnBrk="0" hangingPunct="0"/>
            <a:r>
              <a:rPr lang="ru-RU" sz="2800" b="1">
                <a:solidFill>
                  <a:srgbClr val="002060"/>
                </a:solidFill>
                <a:latin typeface="Arial" charset="0"/>
              </a:rPr>
              <a:t>На Кубани проживают жители более 100 национальностей.</a:t>
            </a:r>
          </a:p>
        </p:txBody>
      </p:sp>
      <p:sp>
        <p:nvSpPr>
          <p:cNvPr id="35845" name="Прямоугольник 5"/>
          <p:cNvSpPr>
            <a:spLocks noChangeArrowheads="1"/>
          </p:cNvSpPr>
          <p:nvPr/>
        </p:nvSpPr>
        <p:spPr bwMode="auto">
          <a:xfrm>
            <a:off x="0" y="0"/>
            <a:ext cx="9144000" cy="428625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>
              <a:latin typeface="Arial" charset="0"/>
            </a:endParaRPr>
          </a:p>
        </p:txBody>
      </p:sp>
      <p:sp>
        <p:nvSpPr>
          <p:cNvPr id="35846" name="Прямоугольник 6"/>
          <p:cNvSpPr>
            <a:spLocks noChangeArrowheads="1"/>
          </p:cNvSpPr>
          <p:nvPr/>
        </p:nvSpPr>
        <p:spPr bwMode="auto">
          <a:xfrm>
            <a:off x="381000" y="6705600"/>
            <a:ext cx="8763000" cy="152400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14375" y="357188"/>
            <a:ext cx="7772400" cy="1143000"/>
          </a:xfrm>
        </p:spPr>
        <p:txBody>
          <a:bodyPr/>
          <a:lstStyle/>
          <a:p>
            <a:r>
              <a:rPr lang="ru-RU" sz="4000" b="0">
                <a:solidFill>
                  <a:srgbClr val="002060"/>
                </a:solidFill>
                <a:latin typeface="Arial" charset="0"/>
                <a:cs typeface="Arial" charset="0"/>
              </a:rPr>
              <a:t>Народная мудрость.</a:t>
            </a:r>
          </a:p>
        </p:txBody>
      </p:sp>
      <p:sp>
        <p:nvSpPr>
          <p:cNvPr id="36867" name="Содержимое 2"/>
          <p:cNvSpPr>
            <a:spLocks noGrp="1"/>
          </p:cNvSpPr>
          <p:nvPr>
            <p:ph idx="4294967295"/>
          </p:nvPr>
        </p:nvSpPr>
        <p:spPr>
          <a:xfrm>
            <a:off x="1000125" y="1571625"/>
            <a:ext cx="3500438" cy="25717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Земля родная -</a:t>
            </a:r>
          </a:p>
          <a:p>
            <a:pPr>
              <a:buFont typeface="Wingdings" pitchFamily="2" charset="2"/>
              <a:buNone/>
            </a:pPr>
            <a:r>
              <a:rPr lang="ru-RU"/>
              <a:t>История земли – </a:t>
            </a:r>
          </a:p>
          <a:p>
            <a:pPr>
              <a:buFont typeface="Wingdings" pitchFamily="2" charset="2"/>
              <a:buNone/>
            </a:pPr>
            <a:r>
              <a:rPr lang="ru-RU"/>
              <a:t>Нет земли краше, </a:t>
            </a:r>
          </a:p>
          <a:p>
            <a:pPr>
              <a:buFont typeface="Wingdings" pitchFamily="2" charset="2"/>
              <a:buNone/>
            </a:pPr>
            <a:r>
              <a:rPr lang="ru-RU"/>
              <a:t>Своя земля и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4429125" y="1571625"/>
            <a:ext cx="435768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3200" kern="0" dirty="0">
                <a:latin typeface="+mj-lt"/>
              </a:rPr>
              <a:t>история ее народа.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3200" kern="0" dirty="0">
                <a:latin typeface="+mj-lt"/>
              </a:rPr>
              <a:t>чем Родина наша.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3200" kern="0" dirty="0">
                <a:latin typeface="+mj-lt"/>
              </a:rPr>
              <a:t>в горсти мила.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3200" kern="0" dirty="0">
                <a:latin typeface="+mj-lt"/>
              </a:rPr>
              <a:t>колыбель золотая.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ru-RU" sz="3200" kern="0" dirty="0">
              <a:latin typeface="+mn-lt"/>
            </a:endParaRPr>
          </a:p>
        </p:txBody>
      </p:sp>
      <p:sp>
        <p:nvSpPr>
          <p:cNvPr id="36869" name="Прямоугольник 4"/>
          <p:cNvSpPr>
            <a:spLocks noChangeArrowheads="1"/>
          </p:cNvSpPr>
          <p:nvPr/>
        </p:nvSpPr>
        <p:spPr bwMode="auto">
          <a:xfrm>
            <a:off x="0" y="0"/>
            <a:ext cx="9144000" cy="428625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>
              <a:latin typeface="Arial" charset="0"/>
            </a:endParaRPr>
          </a:p>
        </p:txBody>
      </p:sp>
      <p:sp>
        <p:nvSpPr>
          <p:cNvPr id="36870" name="Прямоугольник 5"/>
          <p:cNvSpPr>
            <a:spLocks noChangeArrowheads="1"/>
          </p:cNvSpPr>
          <p:nvPr/>
        </p:nvSpPr>
        <p:spPr bwMode="auto">
          <a:xfrm>
            <a:off x="0" y="6429375"/>
            <a:ext cx="9144000" cy="428625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>
              <a:latin typeface="Arial" charset="0"/>
            </a:endParaRPr>
          </a:p>
        </p:txBody>
      </p:sp>
      <p:pic>
        <p:nvPicPr>
          <p:cNvPr id="2" name="Picture 6" descr="Картинка 32 из 1221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4214813"/>
            <a:ext cx="3000375" cy="2005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876" name="Picture 12" descr="Картинка 16 из 46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4214813"/>
            <a:ext cx="2643187" cy="1985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872" name="Picture 8" descr="Картинка 6 из 11344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5" y="4286250"/>
            <a:ext cx="1928813" cy="1912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143</TotalTime>
  <Words>164</Words>
  <Application>Microsoft PowerPoint</Application>
  <PresentationFormat>Экран (4:3)</PresentationFormat>
  <Paragraphs>40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Течение</vt:lpstr>
      <vt:lpstr>Слайд 1</vt:lpstr>
      <vt:lpstr>Могучие горы Степные просторы Приморского берега грань… Леса и поляны, Сады и лиманы- Всю нашу родную Кубань.                       В.Подкопаев</vt:lpstr>
      <vt:lpstr>Слайд 3</vt:lpstr>
      <vt:lpstr>Слайд 4</vt:lpstr>
      <vt:lpstr>Образован наш Край славными воинами – казаками.</vt:lpstr>
      <vt:lpstr>Давайте подумаем! На какой из фотографий, кукла в казачьем костюме?</vt:lpstr>
      <vt:lpstr>Столица- г.Краснодар Раньше- Екатеринодар</vt:lpstr>
      <vt:lpstr>Слайд 8</vt:lpstr>
      <vt:lpstr>Народная мудрость.</vt:lpstr>
      <vt:lpstr>Народная мудрость.</vt:lpstr>
      <vt:lpstr>Литературная  страничка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wiitos</cp:lastModifiedBy>
  <cp:revision>6</cp:revision>
  <cp:lastPrinted>1601-01-01T00:00:00Z</cp:lastPrinted>
  <dcterms:created xsi:type="dcterms:W3CDTF">1601-01-01T00:00:00Z</dcterms:created>
  <dcterms:modified xsi:type="dcterms:W3CDTF">2012-12-19T11:09:00Z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