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0" r:id="rId6"/>
    <p:sldId id="25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E42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68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63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26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34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35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60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194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864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116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460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276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080FE-F826-4026-BF5B-F581521776FE}" type="datetimeFigureOut">
              <a:rPr lang="ru-RU" smtClean="0"/>
              <a:t>23.09.2012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1B2B6-7656-462F-B7FF-AE9E0DED05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021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24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6421" y="29249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/>
              <a:t>Размножение гидроидных.</a:t>
            </a:r>
            <a:br>
              <a:rPr lang="ru-RU" sz="8000" b="1" dirty="0" smtClean="0"/>
            </a:br>
            <a:r>
              <a:rPr lang="ru-RU" sz="8000" b="1" dirty="0" smtClean="0"/>
              <a:t>Регенерация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62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Движение гидры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56" y="2276872"/>
            <a:ext cx="832062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335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Бесполое размножение –почкование.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82096"/>
            <a:ext cx="8748464" cy="304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92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клетки гидры и</a:t>
            </a:r>
            <a:br>
              <a:rPr lang="ru-RU" dirty="0" smtClean="0"/>
            </a:br>
            <a:r>
              <a:rPr lang="ru-RU" dirty="0" smtClean="0"/>
              <a:t> для чего они служат.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1557"/>
            <a:ext cx="5472608" cy="50357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002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Половое размножение гидры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Яйцеклетка-женская половая клетка</a:t>
            </a:r>
          </a:p>
          <a:p>
            <a:r>
              <a:rPr lang="ru-RU" dirty="0" smtClean="0"/>
              <a:t>Сперматозоид-подвижная мужская половая клетка</a:t>
            </a:r>
          </a:p>
          <a:p>
            <a:r>
              <a:rPr lang="ru-RU" dirty="0" smtClean="0"/>
              <a:t>Гермафродит-организм, продуцирующий и мужские и женские половые клетки</a:t>
            </a:r>
          </a:p>
          <a:p>
            <a:r>
              <a:rPr lang="ru-RU" dirty="0" smtClean="0"/>
              <a:t>Зигота –оплодотворенная яйцеклетка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810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798" y="827420"/>
            <a:ext cx="4392488" cy="51655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2285983"/>
            <a:ext cx="18002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сперматозоиды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76517" y="3442825"/>
            <a:ext cx="130035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яйцеклетка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59109" y="5645329"/>
            <a:ext cx="283481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Многоклеточный зародыш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75566" y="5457893"/>
            <a:ext cx="169841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Молодая гидра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23080" y="3613155"/>
            <a:ext cx="15376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Почкующаяся</a:t>
            </a:r>
          </a:p>
          <a:p>
            <a:r>
              <a:rPr lang="ru-RU" dirty="0" smtClean="0"/>
              <a:t>гидра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976873" y="2655315"/>
            <a:ext cx="782587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Осень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70385" y="6204899"/>
            <a:ext cx="684803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Зима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6204899"/>
            <a:ext cx="742511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весна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8" y="3812157"/>
            <a:ext cx="625236" cy="369332"/>
          </a:xfrm>
          <a:prstGeom prst="rect">
            <a:avLst/>
          </a:prstGeom>
          <a:solidFill>
            <a:srgbClr val="FF7C8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лето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37932" y="72135"/>
            <a:ext cx="66774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Половое размножение гидры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13336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Жизненный цикл гидроида </a:t>
            </a:r>
            <a:r>
              <a:rPr lang="ru-RU" dirty="0" err="1" smtClean="0"/>
              <a:t>Obelia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152525"/>
            <a:ext cx="4391942" cy="45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87727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 - яйцо; Б - </a:t>
            </a:r>
            <a:r>
              <a:rPr lang="ru-RU" b="1" dirty="0" err="1" smtClean="0"/>
              <a:t>планула</a:t>
            </a:r>
            <a:r>
              <a:rPr lang="ru-RU" b="1" dirty="0" smtClean="0"/>
              <a:t>; В - колония полипов с </a:t>
            </a:r>
            <a:r>
              <a:rPr lang="ru-RU" b="1" dirty="0" err="1" smtClean="0"/>
              <a:t>бластостилем</a:t>
            </a:r>
            <a:r>
              <a:rPr lang="ru-RU" b="1" dirty="0" smtClean="0"/>
              <a:t>, на котором видны развивающиеся медузы; Г - отделившаяся медуза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18207" y="2110546"/>
            <a:ext cx="309161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Медуза – половое поколение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3429000"/>
            <a:ext cx="222625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Бесполое поколение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258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Регенерация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1196752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Способность восстанавливать поврежденные или утраченные части тела или организм в целом носит наименование регенерации.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3548" y="5085184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 гидры очень высокая способность к регенерации.   Гидра может восстановить свой организм из отдельных небольших кусочков тела, из кусочков щупалец, а также из взвеси клеток. 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colorTemperature colorTemp="112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008" y="2704404"/>
            <a:ext cx="4631984" cy="2373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6408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500"/>
                    </a14:imgEffect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974" cy="6866981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66363"/>
            <a:ext cx="2952328" cy="310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187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Домашнее задание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150509"/>
            <a:ext cx="8229600" cy="216616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Параграф 7. Озаглавить каждый абзац.</a:t>
            </a:r>
          </a:p>
          <a:p>
            <a:r>
              <a:rPr lang="ru-RU" sz="3600" b="1" dirty="0" smtClean="0"/>
              <a:t>Пересказать параграф.</a:t>
            </a:r>
          </a:p>
          <a:p>
            <a:r>
              <a:rPr lang="ru-RU" sz="3600" b="1" dirty="0" smtClean="0"/>
              <a:t>Ответить на вопросы письменно.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477076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149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Размножение гидроидных. Регенерация.</vt:lpstr>
      <vt:lpstr>Движение гидры</vt:lpstr>
      <vt:lpstr>Бесполое размножение –почкование.</vt:lpstr>
      <vt:lpstr>Назовите клетки гидры и  для чего они служат.</vt:lpstr>
      <vt:lpstr>Половое размножение гидры</vt:lpstr>
      <vt:lpstr>Презентация PowerPoint</vt:lpstr>
      <vt:lpstr>Жизненный цикл гидроида Obelia </vt:lpstr>
      <vt:lpstr>Регенерация</vt:lpstr>
      <vt:lpstr>Домашнее задание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Размножение гидроидных. Регенерация.</dc:title>
  <dc:creator>Татьяна</dc:creator>
  <cp:lastModifiedBy>Татьяна</cp:lastModifiedBy>
  <cp:revision>7</cp:revision>
  <dcterms:created xsi:type="dcterms:W3CDTF">2012-09-23T18:56:08Z</dcterms:created>
  <dcterms:modified xsi:type="dcterms:W3CDTF">2012-09-23T20:51:33Z</dcterms:modified>
</cp:coreProperties>
</file>