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94D480-1F0D-4F8B-B43F-205295C048DC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F5B5D5C-82D2-4B63-9FEB-AAFA0E55A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BDBBF1-4B74-4A87-923D-92BBA7F6F1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3DBD7-B7B4-40F6-944A-C19C07C3B04E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0E96-8B4B-4972-AAA1-24E28F52E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64E7B-36CC-4208-A9C5-9E472E19AB5D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3ED8-409F-4F29-8DB8-432BAB06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D2BDD-5EA3-431D-BB84-85538DFBFF35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E0734-17B0-41EE-94BA-745672AF6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A50A6-15A1-4368-9A38-D4EDC1CB3BC2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D5A59-241D-4A74-8509-0AD562C88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3A74A-D3FE-492D-A3D9-AC180A79FF69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572EE-AD7B-4415-BA43-9BE495DC4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76074-AF67-468C-B209-1D9F0CF931A1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AA200-5EDE-4989-AB74-6C03C0BC6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FAEAE-954C-47D1-9191-EA54D13FCBF9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F53A6-296C-4B0E-8C29-B0864AF2D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719D8-3737-42CC-825A-2B3D2677BB92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34B1A-572C-4AB0-BC40-CE772A6B9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2CF3A-6930-4105-A3BC-0ECBA14F32D0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9CA71-80FF-41FE-AD02-C122BEE5A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D757C-5C0A-49B2-ABCA-375C2C3774C2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5FBED-3CF8-4A08-8E0E-F5B0E14FA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B47E-D310-47CF-9B6D-155958C5B0CF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7FA27-EA8B-446E-AC83-528FC76BF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4E123E-B9D8-4307-9740-1A92B2FC9F99}" type="datetimeFigureOut">
              <a:rPr lang="ru-RU"/>
              <a:pPr>
                <a:defRPr/>
              </a:pPr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364B81-C31D-479C-AEA9-E8182C0FA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7" Type="http://schemas.openxmlformats.org/officeDocument/2006/relationships/image" Target="../media/image34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Викторина по русскому языку</a:t>
            </a:r>
            <a:br>
              <a:rPr lang="ru-RU" smtClean="0"/>
            </a:br>
            <a:r>
              <a:rPr lang="ru-RU" smtClean="0"/>
              <a:t>1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Picture 2" descr="E:\Фото\школа\7be232d68a48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3400" y="2924175"/>
            <a:ext cx="3351213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0810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По первым буквам составьте слово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E:\Фото\фрукты и овощи\022975094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13" y="981075"/>
            <a:ext cx="3519487" cy="2519363"/>
          </a:xfrm>
        </p:spPr>
      </p:pic>
      <p:pic>
        <p:nvPicPr>
          <p:cNvPr id="24579" name="Picture 4" descr="E:\Фото\предметы\x_48902d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435100"/>
            <a:ext cx="217170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E:\Фото\картинки 1\все\якор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060825"/>
            <a:ext cx="2911475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E:\Фото\фрукты и овощи\artleo.com-188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3238" y="1139825"/>
            <a:ext cx="3346450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 descr="E:\Фото\картинки 1\веселые картинки\ракета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125" t="8894" r="12662" b="13506"/>
          <a:stretch>
            <a:fillRect/>
          </a:stretch>
        </p:blipFill>
        <p:spPr bwMode="auto">
          <a:xfrm>
            <a:off x="552450" y="3230563"/>
            <a:ext cx="254635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0" descr="E:\Фото\школа\0_675d1_314ad6e1_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27425" y="4283075"/>
            <a:ext cx="16779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По первым буквам составьте слово</a:t>
            </a:r>
            <a:endParaRPr lang="ru-RU" dirty="0"/>
          </a:p>
        </p:txBody>
      </p:sp>
      <p:pic>
        <p:nvPicPr>
          <p:cNvPr id="25602" name="Picture 2" descr="E:\Фото\предметы\CM8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700" y="908050"/>
            <a:ext cx="3054350" cy="3055938"/>
          </a:xfrm>
        </p:spPr>
      </p:pic>
      <p:pic>
        <p:nvPicPr>
          <p:cNvPr id="25603" name="Picture 3" descr="E:\Фото\предметы\избушка на курьих ножках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7425" y="839788"/>
            <a:ext cx="2474913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E:\Фото\предметы\scissors-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1000125"/>
            <a:ext cx="2789238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E:\Фото\предметы\x_dad8ef9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437063"/>
            <a:ext cx="2890837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E:\Фото\фрукты и овощи\element1068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0413" y="4292600"/>
            <a:ext cx="2016125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E:\Фото\школа\книга листается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16538" y="3000375"/>
            <a:ext cx="3595687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По первым буквам составьте слово</a:t>
            </a:r>
            <a:endParaRPr lang="ru-RU" dirty="0"/>
          </a:p>
        </p:txBody>
      </p:sp>
      <p:pic>
        <p:nvPicPr>
          <p:cNvPr id="26626" name="Picture 2" descr="E:\Фото\школа\fa853715c7e5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125538"/>
            <a:ext cx="1981200" cy="3527425"/>
          </a:xfrm>
        </p:spPr>
      </p:pic>
      <p:pic>
        <p:nvPicPr>
          <p:cNvPr id="26627" name="Picture 3" descr="E:\Фото\фрукты и овощи\малин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341438"/>
            <a:ext cx="2192338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E:\Фото\картинки 1\все\10.jpg"/>
          <p:cNvPicPr>
            <a:picLocks noChangeAspect="1" noChangeArrowheads="1"/>
          </p:cNvPicPr>
          <p:nvPr/>
        </p:nvPicPr>
        <p:blipFill>
          <a:blip r:embed="rId4"/>
          <a:srcRect l="50000" r="5177"/>
          <a:stretch>
            <a:fillRect/>
          </a:stretch>
        </p:blipFill>
        <p:spPr bwMode="auto">
          <a:xfrm>
            <a:off x="4316413" y="1484313"/>
            <a:ext cx="19907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E:\Фото\картинки 1\все\10.jpg"/>
          <p:cNvPicPr>
            <a:picLocks noChangeAspect="1" noChangeArrowheads="1"/>
          </p:cNvPicPr>
          <p:nvPr/>
        </p:nvPicPr>
        <p:blipFill>
          <a:blip r:embed="rId4"/>
          <a:srcRect r="50000"/>
          <a:stretch>
            <a:fillRect/>
          </a:stretch>
        </p:blipFill>
        <p:spPr bwMode="auto">
          <a:xfrm>
            <a:off x="6704013" y="1341438"/>
            <a:ext cx="200818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E:\Фото\картинки животных\0a262de64c174b1562828b37cec48e8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4275138"/>
            <a:ext cx="230346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E:\Фото\фрукты и овощи\0_78404_b8017bf0_X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76775" y="3932238"/>
            <a:ext cx="395446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изографы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00213"/>
            <a:ext cx="8345487" cy="4897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 b="18886"/>
          <a:stretch>
            <a:fillRect/>
          </a:stretch>
        </p:blipFill>
        <p:spPr bwMode="auto">
          <a:xfrm>
            <a:off x="0" y="188913"/>
            <a:ext cx="914400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изографы</a:t>
            </a:r>
            <a:endParaRPr lang="ru-RU" dirty="0"/>
          </a:p>
        </p:txBody>
      </p:sp>
      <p:sp>
        <p:nvSpPr>
          <p:cNvPr id="29698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9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96975"/>
            <a:ext cx="3571875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9438" y="1196975"/>
            <a:ext cx="4441825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Отгадайте загадки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1746" name="Объект 2"/>
          <p:cNvSpPr>
            <a:spLocks noGrp="1"/>
          </p:cNvSpPr>
          <p:nvPr>
            <p:ph sz="half" idx="1"/>
          </p:nvPr>
        </p:nvSpPr>
        <p:spPr>
          <a:xfrm>
            <a:off x="0" y="1196975"/>
            <a:ext cx="4716463" cy="5472113"/>
          </a:xfrm>
        </p:spPr>
        <p:txBody>
          <a:bodyPr/>
          <a:lstStyle/>
          <a:p>
            <a:pPr eaLnBrk="1" hangingPunct="1"/>
            <a:r>
              <a:rPr lang="ru-RU" sz="3600" b="1" smtClean="0"/>
              <a:t>Это старый наш знакомый, он живёт на крыше дома – длинноногий, длинноносый, длинношеий, безголосый. Он летает на охоту за лягушками в болото.</a:t>
            </a:r>
          </a:p>
        </p:txBody>
      </p:sp>
      <p:sp>
        <p:nvSpPr>
          <p:cNvPr id="31747" name="Объект 3"/>
          <p:cNvSpPr>
            <a:spLocks noGrp="1"/>
          </p:cNvSpPr>
          <p:nvPr>
            <p:ph sz="half" idx="2"/>
          </p:nvPr>
        </p:nvSpPr>
        <p:spPr>
          <a:xfrm>
            <a:off x="4500563" y="1196975"/>
            <a:ext cx="4464050" cy="4929188"/>
          </a:xfrm>
        </p:spPr>
        <p:txBody>
          <a:bodyPr/>
          <a:lstStyle/>
          <a:p>
            <a:pPr eaLnBrk="1" hangingPunct="1"/>
            <a:r>
              <a:rPr lang="ru-RU" sz="3600" b="1" smtClean="0"/>
              <a:t>Толстокожий, толстогубый, а во рту четыре зуба. Если он раскроет пасть, можно в обморок упасть.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32770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997450"/>
          </a:xfrm>
        </p:spPr>
        <p:txBody>
          <a:bodyPr/>
          <a:lstStyle/>
          <a:p>
            <a:pPr eaLnBrk="1" hangingPunct="1"/>
            <a:r>
              <a:rPr lang="ru-RU" sz="4000" b="1" smtClean="0"/>
              <a:t>Не на прогулку – на охоту, а он в ней, дети, знает толк, прошёл неслышно вдоль болота матёрый, старый, серый …</a:t>
            </a:r>
          </a:p>
        </p:txBody>
      </p:sp>
      <p:sp>
        <p:nvSpPr>
          <p:cNvPr id="32771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975" cy="4525963"/>
          </a:xfrm>
        </p:spPr>
        <p:txBody>
          <a:bodyPr/>
          <a:lstStyle/>
          <a:p>
            <a:pPr eaLnBrk="1" hangingPunct="1"/>
            <a:r>
              <a:rPr lang="ru-RU" sz="4000" b="1" smtClean="0"/>
              <a:t>Ходит к речке смело весь в наряде белом, у него на ножках красные сапожки.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/>
              <a:t>Всё время стучит, деревья долбит.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Но их он не калечит, а только лечит.</a:t>
            </a:r>
            <a:endParaRPr lang="ru-RU" sz="4000" b="1" dirty="0"/>
          </a:p>
        </p:txBody>
      </p:sp>
      <p:sp>
        <p:nvSpPr>
          <p:cNvPr id="33795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413" cy="4525963"/>
          </a:xfrm>
        </p:spPr>
        <p:txBody>
          <a:bodyPr/>
          <a:lstStyle/>
          <a:p>
            <a:pPr eaLnBrk="1" hangingPunct="1"/>
            <a:r>
              <a:rPr lang="ru-RU" sz="3600" b="1" smtClean="0"/>
              <a:t>На своем участке пищу Он в ночное время ищет. Отвечай скорей, народ, Как зверька зовут?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34818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92612" cy="4525963"/>
          </a:xfrm>
        </p:spPr>
        <p:txBody>
          <a:bodyPr/>
          <a:lstStyle/>
          <a:p>
            <a:pPr eaLnBrk="1" hangingPunct="1"/>
            <a:r>
              <a:rPr lang="ru-RU" sz="4000" b="1" smtClean="0"/>
              <a:t>Лесом катится клубок у него колючий бок. Он охотится ночами за жуками и мышами.</a:t>
            </a:r>
          </a:p>
        </p:txBody>
      </p:sp>
      <p:sp>
        <p:nvSpPr>
          <p:cNvPr id="34819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Жу-жу, жу-жу, я на ветке сижу, звук Ж всегда твержу. Зная букву эту, я жужжу весной и летом.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Составь из букв слова</a:t>
            </a:r>
          </a:p>
        </p:txBody>
      </p:sp>
      <p:pic>
        <p:nvPicPr>
          <p:cNvPr id="15362" name="Picture 2" descr="E:\Фото\школа\0_675bc_46bc2d80_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862013"/>
            <a:ext cx="2233612" cy="2214562"/>
          </a:xfrm>
        </p:spPr>
      </p:pic>
      <p:pic>
        <p:nvPicPr>
          <p:cNvPr id="15363" name="Picture 3" descr="E:\Фото\школа\0_675bd_c187daa1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955675"/>
            <a:ext cx="2308225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E:\Фото\школа\0_675c1_eef59c15_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863" y="1412875"/>
            <a:ext cx="2741612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E:\Фото\школа\0_675c3_ccd54f33_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8275" y="3506788"/>
            <a:ext cx="2386013" cy="208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E:\Фото\школа\0_675c3_ccd54f33_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4487863"/>
            <a:ext cx="2522538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E:\Фото\школа\0_675b5_b9c922b6_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72300" y="2492375"/>
            <a:ext cx="2130425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E:\Фото\школа\0_675c5_8124bc13_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78088" y="4221163"/>
            <a:ext cx="1763712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 descr="E:\Фото\школа\0_675b8_225fc92_L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27513" y="3003550"/>
            <a:ext cx="1889125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35842" name="Объект 2"/>
          <p:cNvSpPr>
            <a:spLocks noGrp="1"/>
          </p:cNvSpPr>
          <p:nvPr>
            <p:ph sz="half" idx="1"/>
          </p:nvPr>
        </p:nvSpPr>
        <p:spPr>
          <a:xfrm>
            <a:off x="179388" y="1412875"/>
            <a:ext cx="4464050" cy="5256213"/>
          </a:xfrm>
        </p:spPr>
        <p:txBody>
          <a:bodyPr/>
          <a:lstStyle/>
          <a:p>
            <a:pPr eaLnBrk="1" hangingPunct="1"/>
            <a:r>
              <a:rPr lang="ru-RU" sz="4000" b="1" smtClean="0"/>
              <a:t>Серый маленький зверюшка, косоглазый длинноушка. Ну-ка, кто он, угадай и морковку ему дай.</a:t>
            </a:r>
          </a:p>
        </p:txBody>
      </p:sp>
      <p:sp>
        <p:nvSpPr>
          <p:cNvPr id="35843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975" cy="4997450"/>
          </a:xfrm>
        </p:spPr>
        <p:txBody>
          <a:bodyPr/>
          <a:lstStyle/>
          <a:p>
            <a:pPr eaLnBrk="1" hangingPunct="1"/>
            <a:r>
              <a:rPr lang="ru-RU" sz="4000" b="1" smtClean="0"/>
              <a:t>Распускает хвост павлином, ходит важным господином. По земле ногами стук, как зовут его …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/>
              <a:t>Ягоды в сметане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/>
              <a:t>Для Вани и для Мани.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36867" name="Объект 3"/>
          <p:cNvSpPr>
            <a:spLocks noGrp="1"/>
          </p:cNvSpPr>
          <p:nvPr>
            <p:ph sz="half" idx="2"/>
          </p:nvPr>
        </p:nvSpPr>
        <p:spPr>
          <a:xfrm>
            <a:off x="4427538" y="1600200"/>
            <a:ext cx="4259262" cy="4525963"/>
          </a:xfrm>
        </p:spPr>
        <p:txBody>
          <a:bodyPr/>
          <a:lstStyle/>
          <a:p>
            <a:pPr eaLnBrk="1" hangingPunct="1"/>
            <a:r>
              <a:rPr lang="ru-RU" sz="4000" b="1" smtClean="0"/>
              <a:t>Лежит в воде бревно бревном, кора зелёная на нём. Лежит и озирается: авось кто зазевается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37890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525963"/>
          </a:xfrm>
        </p:spPr>
        <p:txBody>
          <a:bodyPr/>
          <a:lstStyle/>
          <a:p>
            <a:pPr eaLnBrk="1" hangingPunct="1"/>
            <a:r>
              <a:rPr lang="ru-RU" sz="4000" b="1" smtClean="0"/>
              <a:t>Зелёный листочек скакал меж бурых кочек. Поквакал в тёплой луже и муху съел на ужин.</a:t>
            </a:r>
          </a:p>
        </p:txBody>
      </p:sp>
      <p:sp>
        <p:nvSpPr>
          <p:cNvPr id="37891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4400" b="1" smtClean="0"/>
              <a:t>Летом по лесу гуляет, зимой в берлоге отдыхает.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38914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525963"/>
          </a:xfrm>
        </p:spPr>
        <p:txBody>
          <a:bodyPr/>
          <a:lstStyle/>
          <a:p>
            <a:pPr eaLnBrk="1" hangingPunct="1"/>
            <a:r>
              <a:rPr lang="ru-RU" sz="4000" b="1" smtClean="0"/>
              <a:t>Есть немало рогачей в зоопарке и в лесу, у всех рога на голове, у одного лишь на носу.</a:t>
            </a:r>
          </a:p>
        </p:txBody>
      </p:sp>
      <p:sp>
        <p:nvSpPr>
          <p:cNvPr id="38915" name="Объект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464050" cy="4525963"/>
          </a:xfrm>
        </p:spPr>
        <p:txBody>
          <a:bodyPr/>
          <a:lstStyle/>
          <a:p>
            <a:pPr eaLnBrk="1" hangingPunct="1"/>
            <a:r>
              <a:rPr lang="ru-RU" sz="4000" b="1" smtClean="0"/>
              <a:t>Зверь смешной в огромной клетке с ветки прыгает на ветку. Ест бананы, сладости к общей детской радости.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39938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5068888"/>
          </a:xfrm>
        </p:spPr>
        <p:txBody>
          <a:bodyPr/>
          <a:lstStyle/>
          <a:p>
            <a:pPr eaLnBrk="1" hangingPunct="1"/>
            <a:r>
              <a:rPr lang="ru-RU" sz="3600" b="1" smtClean="0"/>
              <a:t>Он носом в землю постучит, взмахнёт крылом и закричит. Кричит он даже сонный, крикун неугомонный! </a:t>
            </a:r>
          </a:p>
        </p:txBody>
      </p:sp>
      <p:sp>
        <p:nvSpPr>
          <p:cNvPr id="39939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Не хожу и не летаю, а попробуй, догони! Я бываю золотая, ну-ка, в сказку загляни!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40962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5141913"/>
          </a:xfrm>
        </p:spPr>
        <p:txBody>
          <a:bodyPr/>
          <a:lstStyle/>
          <a:p>
            <a:pPr eaLnBrk="1" hangingPunct="1"/>
            <a:r>
              <a:rPr lang="ru-RU" sz="3600" b="1" smtClean="0"/>
              <a:t>Некрасивый он, пожалуй … вместо носа шланг пожарный, уши вроде опахал, ростом с башню отмахал.</a:t>
            </a:r>
          </a:p>
        </p:txBody>
      </p:sp>
      <p:sp>
        <p:nvSpPr>
          <p:cNvPr id="40963" name="Объект 3"/>
          <p:cNvSpPr>
            <a:spLocks noGrp="1"/>
          </p:cNvSpPr>
          <p:nvPr>
            <p:ph sz="half" idx="2"/>
          </p:nvPr>
        </p:nvSpPr>
        <p:spPr>
          <a:xfrm>
            <a:off x="4500563" y="1600200"/>
            <a:ext cx="4186237" cy="4525963"/>
          </a:xfrm>
        </p:spPr>
        <p:txBody>
          <a:bodyPr/>
          <a:lstStyle/>
          <a:p>
            <a:pPr eaLnBrk="1" hangingPunct="1"/>
            <a:r>
              <a:rPr lang="ru-RU" sz="4000" b="1" smtClean="0"/>
              <a:t>Этот зверь почти как кот, Играть же с ним опасно, В природе он живет, Большой он и клыкастый!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41986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525963"/>
          </a:xfrm>
        </p:spPr>
        <p:txBody>
          <a:bodyPr/>
          <a:lstStyle/>
          <a:p>
            <a:pPr eaLnBrk="1" hangingPunct="1"/>
            <a:r>
              <a:rPr lang="ru-RU" sz="3600" b="1" smtClean="0"/>
              <a:t>Пёстрая крякуша Ловит лягушек, Ходит вразвалочку, Спотыкалочку.        Кря-кря-кря, ловите мух! А потом в водичку - Плюх!</a:t>
            </a:r>
          </a:p>
          <a:p>
            <a:pPr eaLnBrk="1" hangingPunct="1"/>
            <a:endParaRPr lang="ru-RU" sz="3200" smtClean="0"/>
          </a:p>
        </p:txBody>
      </p:sp>
      <p:sp>
        <p:nvSpPr>
          <p:cNvPr id="41987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413" cy="5068888"/>
          </a:xfrm>
        </p:spPr>
        <p:txBody>
          <a:bodyPr/>
          <a:lstStyle/>
          <a:p>
            <a:pPr eaLnBrk="1" hangingPunct="1"/>
            <a:r>
              <a:rPr lang="ru-RU" sz="3600" b="1" smtClean="0"/>
              <a:t>Глазастый ловец при свете слепец. Лишь мрак наступает – слепой прозревает, и как на работу, спешит  на охоту на мышек-полёвок.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43010" name="Объект 2"/>
          <p:cNvSpPr>
            <a:spLocks noGrp="1"/>
          </p:cNvSpPr>
          <p:nvPr>
            <p:ph sz="half" idx="1"/>
          </p:nvPr>
        </p:nvSpPr>
        <p:spPr>
          <a:xfrm>
            <a:off x="250825" y="1600200"/>
            <a:ext cx="4244975" cy="4525963"/>
          </a:xfrm>
        </p:spPr>
        <p:txBody>
          <a:bodyPr/>
          <a:lstStyle/>
          <a:p>
            <a:pPr eaLnBrk="1" hangingPunct="1"/>
            <a:r>
              <a:rPr lang="ru-RU" sz="3600" b="1" smtClean="0"/>
              <a:t>Этот маленький зверек Зерна запасает впрок. Щеки набивает так... Это делает .. </a:t>
            </a:r>
          </a:p>
        </p:txBody>
      </p:sp>
      <p:sp>
        <p:nvSpPr>
          <p:cNvPr id="43011" name="Объект 3"/>
          <p:cNvSpPr>
            <a:spLocks noGrp="1"/>
          </p:cNvSpPr>
          <p:nvPr>
            <p:ph sz="half" idx="2"/>
          </p:nvPr>
        </p:nvSpPr>
        <p:spPr>
          <a:xfrm>
            <a:off x="4427538" y="1600200"/>
            <a:ext cx="4716462" cy="4525963"/>
          </a:xfrm>
        </p:spPr>
        <p:txBody>
          <a:bodyPr/>
          <a:lstStyle/>
          <a:p>
            <a:pPr eaLnBrk="1" hangingPunct="1"/>
            <a:r>
              <a:rPr lang="ru-RU" sz="3600" b="1" smtClean="0"/>
              <a:t>На одной ноге стоит, в воду пристально глядит. Тычет клювом наугад – ищет в речке лягушат.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44034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525963"/>
          </a:xfrm>
        </p:spPr>
        <p:txBody>
          <a:bodyPr/>
          <a:lstStyle/>
          <a:p>
            <a:pPr eaLnBrk="1" hangingPunct="1"/>
            <a:r>
              <a:rPr lang="ru-RU" sz="3600" b="1" smtClean="0"/>
              <a:t>Может плавать в океане, Может ползать по саванне, Панцирь в клетку, как рубаха… Кто же это? … </a:t>
            </a:r>
          </a:p>
        </p:txBody>
      </p:sp>
      <p:sp>
        <p:nvSpPr>
          <p:cNvPr id="44035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975" cy="4525963"/>
          </a:xfrm>
        </p:spPr>
        <p:txBody>
          <a:bodyPr/>
          <a:lstStyle/>
          <a:p>
            <a:pPr eaLnBrk="1" hangingPunct="1"/>
            <a:r>
              <a:rPr lang="ru-RU" smtClean="0"/>
              <a:t> </a:t>
            </a:r>
            <a:r>
              <a:rPr lang="ru-RU" sz="3600" b="1" smtClean="0"/>
              <a:t>Его фигура подвела – Гораздо толще, чем пчела. Полоски - словно у осы, На брюшке - капельки 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45058" name="Объект 2"/>
          <p:cNvSpPr>
            <a:spLocks noGrp="1"/>
          </p:cNvSpPr>
          <p:nvPr>
            <p:ph sz="half" idx="1"/>
          </p:nvPr>
        </p:nvSpPr>
        <p:spPr>
          <a:xfrm>
            <a:off x="107950" y="1600200"/>
            <a:ext cx="4387850" cy="4525963"/>
          </a:xfrm>
        </p:spPr>
        <p:txBody>
          <a:bodyPr/>
          <a:lstStyle/>
          <a:p>
            <a:pPr eaLnBrk="1" hangingPunct="1"/>
            <a:r>
              <a:rPr lang="ru-RU" sz="3600" b="1" smtClean="0"/>
              <a:t>У нее во рту пила.</a:t>
            </a:r>
            <a:br>
              <a:rPr lang="ru-RU" sz="3600" b="1" smtClean="0"/>
            </a:br>
            <a:r>
              <a:rPr lang="ru-RU" sz="3600" b="1" smtClean="0"/>
              <a:t>Под водой она жила.</a:t>
            </a:r>
            <a:br>
              <a:rPr lang="ru-RU" sz="3600" b="1" smtClean="0"/>
            </a:br>
            <a:r>
              <a:rPr lang="ru-RU" sz="3600" b="1" smtClean="0"/>
              <a:t>Всех пугала, всех глотала.</a:t>
            </a:r>
            <a:br>
              <a:rPr lang="ru-RU" sz="3600" b="1" smtClean="0"/>
            </a:br>
            <a:r>
              <a:rPr lang="ru-RU" sz="3600" b="1" smtClean="0"/>
              <a:t>А теперь - в котел попала.</a:t>
            </a:r>
          </a:p>
        </p:txBody>
      </p:sp>
      <p:sp>
        <p:nvSpPr>
          <p:cNvPr id="45059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С длинным хвостиком малышка. Любит сыр и зёрна 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79216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Игра «Эхо»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6092825"/>
          </a:xfrm>
        </p:spPr>
        <p:txBody>
          <a:bodyPr/>
          <a:lstStyle/>
          <a:p>
            <a:pPr eaLnBrk="1" hangingPunct="1"/>
            <a:r>
              <a:rPr lang="ru-RU" sz="4000" b="1" smtClean="0"/>
              <a:t>Кого в зоопарке испугался Лев Зайцев?</a:t>
            </a:r>
          </a:p>
          <a:p>
            <a:pPr eaLnBrk="1" hangingPunct="1"/>
            <a:r>
              <a:rPr lang="ru-RU" sz="4000" b="1" smtClean="0"/>
              <a:t>Что катает на крыльце пёс Шарик?</a:t>
            </a:r>
          </a:p>
          <a:p>
            <a:pPr eaLnBrk="1" hangingPunct="1"/>
            <a:r>
              <a:rPr lang="ru-RU" sz="4000" b="1" smtClean="0"/>
              <a:t>Сколько в стае сорок?</a:t>
            </a:r>
          </a:p>
          <a:p>
            <a:pPr eaLnBrk="1" hangingPunct="1"/>
            <a:r>
              <a:rPr lang="ru-RU" sz="4000" b="1" smtClean="0"/>
              <a:t>Кто знает фамилию мальчика, который боится муравьёв?</a:t>
            </a:r>
          </a:p>
          <a:p>
            <a:pPr eaLnBrk="1" hangingPunct="1"/>
            <a:r>
              <a:rPr lang="ru-RU" sz="4000" b="1" smtClean="0"/>
              <a:t>Кому хорошо живётся на свете?</a:t>
            </a:r>
          </a:p>
          <a:p>
            <a:pPr eaLnBrk="1" hangingPunct="1"/>
            <a:r>
              <a:rPr lang="ru-RU" sz="4000" b="1" smtClean="0"/>
              <a:t>Кто уверен, что в будущем его ждёт слава?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/>
              <a:t>На лучинке, в бумажке,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/>
              <a:t>В шоколадной рубашке,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/>
              <a:t>В руки просится само.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/>
              <a:t>Что же это?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6083" name="Объект 3"/>
          <p:cNvSpPr>
            <a:spLocks noGrp="1"/>
          </p:cNvSpPr>
          <p:nvPr>
            <p:ph sz="half" idx="2"/>
          </p:nvPr>
        </p:nvSpPr>
        <p:spPr>
          <a:xfrm>
            <a:off x="3924300" y="1600200"/>
            <a:ext cx="5040313" cy="4525963"/>
          </a:xfrm>
        </p:spPr>
        <p:txBody>
          <a:bodyPr/>
          <a:lstStyle/>
          <a:p>
            <a:pPr eaLnBrk="1" hangingPunct="1"/>
            <a:r>
              <a:rPr lang="ru-RU" sz="4000" b="1" smtClean="0"/>
              <a:t>На одной ноге кружится балерина-мастерица, всех в движенье привела разноцветная</a:t>
            </a:r>
            <a:r>
              <a:rPr lang="ru-RU" smtClean="0"/>
              <a:t> 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Отгадайте загадки</a:t>
            </a:r>
            <a:endParaRPr lang="ru-RU" smtClean="0"/>
          </a:p>
        </p:txBody>
      </p:sp>
      <p:sp>
        <p:nvSpPr>
          <p:cNvPr id="47106" name="Объект 2"/>
          <p:cNvSpPr>
            <a:spLocks noGrp="1"/>
          </p:cNvSpPr>
          <p:nvPr>
            <p:ph sz="half" idx="1"/>
          </p:nvPr>
        </p:nvSpPr>
        <p:spPr>
          <a:xfrm>
            <a:off x="107950" y="1600200"/>
            <a:ext cx="4387850" cy="4525963"/>
          </a:xfrm>
        </p:spPr>
        <p:txBody>
          <a:bodyPr/>
          <a:lstStyle/>
          <a:p>
            <a:pPr eaLnBrk="1" hangingPunct="1"/>
            <a:r>
              <a:rPr lang="ru-RU" sz="4000" b="1" smtClean="0"/>
              <a:t>Дальше всех, совсем в конце,</a:t>
            </a:r>
            <a:br>
              <a:rPr lang="ru-RU" sz="4000" b="1" smtClean="0"/>
            </a:br>
            <a:r>
              <a:rPr lang="ru-RU" sz="4000" b="1" smtClean="0"/>
              <a:t>В алфавите буква ...</a:t>
            </a:r>
          </a:p>
        </p:txBody>
      </p:sp>
      <p:pic>
        <p:nvPicPr>
          <p:cNvPr id="47107" name="Picture 2" descr="E:\Фото\школа\книжечка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60863" y="1844675"/>
            <a:ext cx="4197350" cy="3671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Назови детёнышей и их родителей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E:\Фото\картинки животных\0_62e26_2c354d91_X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557338"/>
            <a:ext cx="3727450" cy="4176712"/>
          </a:xfrm>
        </p:spPr>
      </p:pic>
      <p:pic>
        <p:nvPicPr>
          <p:cNvPr id="17411" name="Picture 3" descr="E:\Фото\картинки животных\0_50730_2e4cd6cd_XXXL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338888" y="2549525"/>
            <a:ext cx="2805112" cy="4119563"/>
          </a:xfrm>
        </p:spPr>
      </p:pic>
      <p:pic>
        <p:nvPicPr>
          <p:cNvPr id="17412" name="Picture 4" descr="E:\Фото\картинки животных\NAB838EDA19E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AF8"/>
              </a:clrFrom>
              <a:clrTo>
                <a:srgbClr val="FBFA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855663"/>
            <a:ext cx="2846388" cy="33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Назови детёнышей и их родителей</a:t>
            </a:r>
            <a:endParaRPr lang="ru-RU" dirty="0"/>
          </a:p>
        </p:txBody>
      </p:sp>
      <p:pic>
        <p:nvPicPr>
          <p:cNvPr id="18434" name="Picture 2" descr="E:\Фото\картинки животных\x_e6eb156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76600" y="1052513"/>
            <a:ext cx="3671888" cy="3729037"/>
          </a:xfrm>
        </p:spPr>
      </p:pic>
      <p:pic>
        <p:nvPicPr>
          <p:cNvPr id="18435" name="Picture 3" descr="E:\Фото\картинки животных\бычар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644900"/>
            <a:ext cx="3676650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E:\Фото\картинки животных\бычо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2492375"/>
            <a:ext cx="3595688" cy="3597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Назови детёнышей и их родителей</a:t>
            </a:r>
            <a:endParaRPr lang="ru-RU" dirty="0"/>
          </a:p>
        </p:txBody>
      </p:sp>
      <p:pic>
        <p:nvPicPr>
          <p:cNvPr id="20482" name="Picture 2" descr="E:\Фото\картинки животных\0a262de64c174b1562828b37cec48e8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60400" y="3338513"/>
            <a:ext cx="2255838" cy="3519487"/>
          </a:xfrm>
        </p:spPr>
      </p:pic>
      <p:pic>
        <p:nvPicPr>
          <p:cNvPr id="20483" name="Picture 3" descr="E:\Фото\картинки животных\петух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24525" y="2754313"/>
            <a:ext cx="3279775" cy="4076700"/>
          </a:xfrm>
        </p:spPr>
      </p:pic>
      <p:pic>
        <p:nvPicPr>
          <p:cNvPr id="20484" name="Picture 5" descr="E:\Фото\картинки 1\по алфавиту\курица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1700213"/>
            <a:ext cx="3113087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Назови детёнышей и их родителей</a:t>
            </a:r>
            <a:endParaRPr lang="ru-RU" dirty="0"/>
          </a:p>
        </p:txBody>
      </p:sp>
      <p:sp>
        <p:nvSpPr>
          <p:cNvPr id="21506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96975"/>
            <a:ext cx="8243887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Назови детёнышей и их родителей</a:t>
            </a:r>
            <a:endParaRPr lang="ru-RU" dirty="0"/>
          </a:p>
        </p:txBody>
      </p:sp>
      <p:sp>
        <p:nvSpPr>
          <p:cNvPr id="22530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2" descr="E:\Фото\блестяшки\animashki-137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3860800"/>
            <a:ext cx="2457450" cy="2514600"/>
          </a:xfrm>
        </p:spPr>
      </p:pic>
      <p:pic>
        <p:nvPicPr>
          <p:cNvPr id="22532" name="Picture 4" descr="E:\Фото\картинки 1\по алфавиту\конь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724" r="4187" b="7104"/>
          <a:stretch>
            <a:fillRect/>
          </a:stretch>
        </p:blipFill>
        <p:spPr bwMode="auto">
          <a:xfrm>
            <a:off x="1979613" y="908050"/>
            <a:ext cx="37496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3770313"/>
            <a:ext cx="3848100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36295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Назови полное имя, например, Наташа - Наталья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2890838" cy="5256213"/>
          </a:xfrm>
        </p:spPr>
        <p:txBody>
          <a:bodyPr/>
          <a:lstStyle/>
          <a:p>
            <a:pPr eaLnBrk="1" hangingPunct="1"/>
            <a:r>
              <a:rPr lang="ru-RU" sz="4000" b="1" smtClean="0"/>
              <a:t>Таня</a:t>
            </a:r>
          </a:p>
          <a:p>
            <a:pPr eaLnBrk="1" hangingPunct="1"/>
            <a:r>
              <a:rPr lang="ru-RU" sz="4000" b="1" smtClean="0"/>
              <a:t>Витя </a:t>
            </a:r>
          </a:p>
          <a:p>
            <a:pPr eaLnBrk="1" hangingPunct="1"/>
            <a:r>
              <a:rPr lang="ru-RU" sz="4000" b="1" smtClean="0"/>
              <a:t>Саша</a:t>
            </a:r>
          </a:p>
          <a:p>
            <a:pPr eaLnBrk="1" hangingPunct="1"/>
            <a:r>
              <a:rPr lang="ru-RU" sz="4000" b="1" smtClean="0"/>
              <a:t>Володя</a:t>
            </a:r>
          </a:p>
          <a:p>
            <a:pPr eaLnBrk="1" hangingPunct="1"/>
            <a:r>
              <a:rPr lang="ru-RU" sz="4000" b="1" smtClean="0"/>
              <a:t>Валя</a:t>
            </a:r>
          </a:p>
          <a:p>
            <a:pPr eaLnBrk="1" hangingPunct="1"/>
            <a:r>
              <a:rPr lang="ru-RU" sz="4000" b="1" smtClean="0"/>
              <a:t>Женя</a:t>
            </a:r>
          </a:p>
          <a:p>
            <a:pPr eaLnBrk="1" hangingPunct="1"/>
            <a:r>
              <a:rPr lang="ru-RU" sz="4000" b="1" smtClean="0"/>
              <a:t>Настя </a:t>
            </a:r>
          </a:p>
          <a:p>
            <a:pPr eaLnBrk="1" hangingPunct="1"/>
            <a:endParaRPr lang="ru-RU" sz="4000" b="1" smtClean="0"/>
          </a:p>
          <a:p>
            <a:pPr eaLnBrk="1" hangingPunct="1"/>
            <a:endParaRPr lang="ru-RU" sz="4000" b="1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08625" y="1484313"/>
            <a:ext cx="3455988" cy="5184775"/>
          </a:xfrm>
        </p:spPr>
        <p:txBody>
          <a:bodyPr/>
          <a:lstStyle/>
          <a:p>
            <a:pPr eaLnBrk="1" hangingPunct="1"/>
            <a:r>
              <a:rPr lang="ru-RU" sz="4000" b="1" smtClean="0"/>
              <a:t>Татьяна</a:t>
            </a:r>
          </a:p>
          <a:p>
            <a:pPr eaLnBrk="1" hangingPunct="1"/>
            <a:r>
              <a:rPr lang="ru-RU" sz="4000" b="1" smtClean="0"/>
              <a:t>Виктор</a:t>
            </a:r>
          </a:p>
          <a:p>
            <a:pPr eaLnBrk="1" hangingPunct="1"/>
            <a:r>
              <a:rPr lang="ru-RU" sz="4000" b="1" smtClean="0"/>
              <a:t>Александр</a:t>
            </a:r>
          </a:p>
          <a:p>
            <a:pPr eaLnBrk="1" hangingPunct="1"/>
            <a:r>
              <a:rPr lang="ru-RU" sz="4000" b="1" smtClean="0"/>
              <a:t>Владимир</a:t>
            </a:r>
          </a:p>
          <a:p>
            <a:pPr eaLnBrk="1" hangingPunct="1"/>
            <a:r>
              <a:rPr lang="ru-RU" sz="4000" b="1" smtClean="0"/>
              <a:t>Валентина</a:t>
            </a:r>
          </a:p>
          <a:p>
            <a:pPr eaLnBrk="1" hangingPunct="1"/>
            <a:r>
              <a:rPr lang="ru-RU" sz="4000" b="1" smtClean="0"/>
              <a:t>Евгения </a:t>
            </a:r>
          </a:p>
          <a:p>
            <a:pPr eaLnBrk="1" hangingPunct="1"/>
            <a:r>
              <a:rPr lang="ru-RU" sz="4000" b="1" smtClean="0"/>
              <a:t>Анастасия </a:t>
            </a:r>
          </a:p>
        </p:txBody>
      </p:sp>
      <p:pic>
        <p:nvPicPr>
          <p:cNvPr id="23556" name="Picture 2" descr="E:\Фото\школа\64644551_02334653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557338"/>
            <a:ext cx="3370262" cy="49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590</Words>
  <Application>Microsoft Office PowerPoint</Application>
  <PresentationFormat>On-screen Show (4:3)</PresentationFormat>
  <Paragraphs>87</Paragraphs>
  <Slides>31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Arial</vt:lpstr>
      <vt:lpstr>Calibri</vt:lpstr>
      <vt:lpstr>Тема Office</vt:lpstr>
      <vt:lpstr>Викторина по русскому языку 1 класс</vt:lpstr>
      <vt:lpstr>Составь из букв слова</vt:lpstr>
      <vt:lpstr>Игра «Эхо»</vt:lpstr>
      <vt:lpstr>Назови детёнышей и их родителей</vt:lpstr>
      <vt:lpstr>Назови детёнышей и их родителей</vt:lpstr>
      <vt:lpstr>Назови детёнышей и их родителей</vt:lpstr>
      <vt:lpstr>Назови детёнышей и их родителей</vt:lpstr>
      <vt:lpstr>Назови детёнышей и их родителей</vt:lpstr>
      <vt:lpstr>Назови полное имя, например, Наташа - Наталья</vt:lpstr>
      <vt:lpstr>По первым буквам составьте слово</vt:lpstr>
      <vt:lpstr>По первым буквам составьте слово</vt:lpstr>
      <vt:lpstr>По первым буквам составьте слово</vt:lpstr>
      <vt:lpstr>изографы</vt:lpstr>
      <vt:lpstr>Слайд 14</vt:lpstr>
      <vt:lpstr>изографы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  <vt:lpstr>Отгадайте загадки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русскому языку 1 класс</dc:title>
  <dc:creator>Пользователь</dc:creator>
  <cp:lastModifiedBy>Школа</cp:lastModifiedBy>
  <cp:revision>27</cp:revision>
  <dcterms:created xsi:type="dcterms:W3CDTF">2012-11-24T05:03:08Z</dcterms:created>
  <dcterms:modified xsi:type="dcterms:W3CDTF">2012-12-19T04:38:51Z</dcterms:modified>
</cp:coreProperties>
</file>