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6" r:id="rId4"/>
    <p:sldId id="259" r:id="rId5"/>
    <p:sldId id="267" r:id="rId6"/>
    <p:sldId id="256" r:id="rId7"/>
    <p:sldId id="260" r:id="rId8"/>
    <p:sldId id="262" r:id="rId9"/>
    <p:sldId id="261" r:id="rId10"/>
    <p:sldId id="263" r:id="rId11"/>
    <p:sldId id="264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10.pn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WordArt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980728"/>
            <a:ext cx="3127375" cy="957263"/>
          </a:xfrm>
          <a:prstGeom prst="rect">
            <a:avLst/>
          </a:prstGeom>
          <a:noFill/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 rot="-281020">
            <a:off x="1416607" y="3262878"/>
            <a:ext cx="65373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Bookman Old Style" pitchFamily="18" charset="0"/>
              </a:rPr>
              <a:t>( пересказал Борис Заходер)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44578" y="2204864"/>
            <a:ext cx="5236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Винни-Пуху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85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пропр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7326" cy="6858000"/>
          </a:xfrm>
          <a:prstGeom prst="rect">
            <a:avLst/>
          </a:prstGeom>
          <a:noFill/>
        </p:spPr>
      </p:pic>
      <p:pic>
        <p:nvPicPr>
          <p:cNvPr id="3" name="ili_togo_i_drugogo.wav">
            <a:hlinkClick r:id="" action="ppaction://media"/>
          </p:cNvPr>
          <p:cNvPicPr>
            <a:picLocks noRot="1" noChangeAspect="1"/>
          </p:cNvPicPr>
          <p:nvPr>
            <a:wavAudioFile r:embed="rId1" name="ili_togo_i_drugogo.wav"/>
          </p:nvPr>
        </p:nvPicPr>
        <p:blipFill>
          <a:blip r:embed="rId4" cstate="print"/>
          <a:stretch>
            <a:fillRect/>
          </a:stretch>
        </p:blipFill>
        <p:spPr>
          <a:xfrm>
            <a:off x="714348" y="292893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4-2"/>
          <p:cNvPicPr>
            <a:picLocks noChangeAspect="1" noChangeArrowheads="1"/>
          </p:cNvPicPr>
          <p:nvPr/>
        </p:nvPicPr>
        <p:blipFill>
          <a:blip r:embed="rId3" cstate="print">
            <a:lum bright="-6000" contrast="12000"/>
          </a:blip>
          <a:srcRect/>
          <a:stretch>
            <a:fillRect/>
          </a:stretch>
        </p:blipFill>
        <p:spPr bwMode="auto">
          <a:xfrm rot="-300000">
            <a:off x="3212831" y="1190196"/>
            <a:ext cx="4969519" cy="372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vinni"/>
          <p:cNvPicPr>
            <a:picLocks noChangeAspect="1" noChangeArrowheads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 rot="-300000">
            <a:off x="786078" y="2235377"/>
            <a:ext cx="4115530" cy="253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togo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itogo.wav"/>
          </p:nvPr>
        </p:nvPicPr>
        <p:blipFill>
          <a:blip r:embed="rId5" cstate="print"/>
          <a:stretch>
            <a:fillRect/>
          </a:stretch>
        </p:blipFill>
        <p:spPr>
          <a:xfrm>
            <a:off x="179512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еное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dveri.wav">
            <a:hlinkClick r:id="" action="ppaction://media"/>
          </p:cNvPr>
          <p:cNvPicPr>
            <a:picLocks noRot="1" noChangeAspect="1"/>
          </p:cNvPicPr>
          <p:nvPr>
            <a:wavAudioFile r:embed="rId1" name="dveri.wav"/>
          </p:nvPr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304800" cy="304800"/>
          </a:xfrm>
          <a:prstGeom prst="rect">
            <a:avLst/>
          </a:prstGeom>
        </p:spPr>
      </p:pic>
      <p:pic>
        <p:nvPicPr>
          <p:cNvPr id="7170" name="Picture 2" descr="G:\1282487427_069.photoframe.korono.ruкопирован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3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-240000">
            <a:off x="457200" y="16002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rgbClr val="003300"/>
                </a:solidFill>
                <a:latin typeface="Bookman Old Style" pitchFamily="18" charset="0"/>
              </a:rPr>
              <a:t>Презентацию выполнила 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3300"/>
                </a:solidFill>
                <a:latin typeface="Bookman Old Style" pitchFamily="18" charset="0"/>
              </a:rPr>
              <a:t>ученица 1 класса 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3300"/>
                </a:solidFill>
                <a:latin typeface="Bookman Old Style" pitchFamily="18" charset="0"/>
              </a:rPr>
              <a:t>Кулебакина Наталья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3300"/>
                </a:solidFill>
                <a:latin typeface="Bookman Old Style" pitchFamily="18" charset="0"/>
              </a:rPr>
              <a:t>МКОУ  ООШ сельского поселения 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3300"/>
                </a:solidFill>
                <a:latin typeface="Bookman Old Style" pitchFamily="18" charset="0"/>
              </a:rPr>
              <a:t>«Село Даппы»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 rot="-273136">
            <a:off x="1116014" y="1039765"/>
            <a:ext cx="410368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800" b="1"/>
              <a:t>  </a:t>
            </a:r>
            <a:r>
              <a:rPr lang="ru-RU" sz="2400" b="1">
                <a:latin typeface="Bookman Old Style" pitchFamily="18" charset="0"/>
              </a:rPr>
              <a:t>Шотландец по происхождению, </a:t>
            </a:r>
            <a:r>
              <a:rPr lang="ru-RU" sz="2400" b="1">
                <a:solidFill>
                  <a:srgbClr val="008000"/>
                </a:solidFill>
                <a:latin typeface="Bookman Old Style" pitchFamily="18" charset="0"/>
              </a:rPr>
              <a:t>Алан Александр Милн</a:t>
            </a:r>
            <a:r>
              <a:rPr lang="ru-RU" sz="2400" b="1">
                <a:latin typeface="Bookman Old Style" pitchFamily="18" charset="0"/>
              </a:rPr>
              <a:t> провел свое детство в Лондоне, где его отец работал в школе.</a:t>
            </a:r>
            <a:r>
              <a:rPr lang="ru-RU" sz="2400">
                <a:latin typeface="Bookman Old Style" pitchFamily="18" charset="0"/>
              </a:rPr>
              <a:t> 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 rot="-413546">
            <a:off x="5280143" y="4650295"/>
            <a:ext cx="27334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C0099"/>
                </a:solidFill>
              </a:rPr>
              <a:t>(1882 – 1956)</a:t>
            </a:r>
          </a:p>
        </p:txBody>
      </p:sp>
      <p:pic>
        <p:nvPicPr>
          <p:cNvPr id="3076" name="Picture 9" descr="http://img.mp3.ua/stars/38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94898">
            <a:off x="5148264" y="692151"/>
            <a:ext cx="2922587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http://img-fotki.yandex.ru/get/22/vibpxhgglzd.c3d/0_339e4_1f1034ff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926" y="2944814"/>
            <a:ext cx="4913313" cy="3711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-360000">
            <a:off x="1184971" y="953622"/>
            <a:ext cx="652990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Bookman Old Style" pitchFamily="18" charset="0"/>
              </a:rPr>
              <a:t>В 1926 году появилась первая версия Медвежонка с опилками в голове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(по-английски - </a:t>
            </a: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Медведь-с-очень-маленькими-мозгами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) </a:t>
            </a:r>
            <a:r>
              <a:rPr lang="ru-RU" sz="3200" b="1" dirty="0" smtClean="0">
                <a:solidFill>
                  <a:srgbClr val="00B050"/>
                </a:solidFill>
                <a:latin typeface="Bookman Old Style" pitchFamily="18" charset="0"/>
              </a:rPr>
              <a:t>"</a:t>
            </a:r>
            <a:r>
              <a:rPr lang="ru-RU" sz="3200" b="1" dirty="0" err="1" smtClean="0">
                <a:solidFill>
                  <a:srgbClr val="00B050"/>
                </a:solidFill>
                <a:latin typeface="Bookman Old Style" pitchFamily="18" charset="0"/>
              </a:rPr>
              <a:t>Винни-Пух</a:t>
            </a:r>
            <a:r>
              <a:rPr lang="ru-RU" sz="3200" b="1" dirty="0" smtClean="0">
                <a:solidFill>
                  <a:srgbClr val="00B050"/>
                </a:solidFill>
                <a:latin typeface="Bookman Old Style" pitchFamily="18" charset="0"/>
              </a:rPr>
              <a:t>".</a:t>
            </a:r>
            <a:r>
              <a:rPr lang="ru-RU" sz="3200" dirty="0" smtClean="0">
                <a:solidFill>
                  <a:srgbClr val="00B050"/>
                </a:solidFill>
                <a:latin typeface="Bookman Old Style" pitchFamily="18" charset="0"/>
              </a:rPr>
              <a:t> </a:t>
            </a:r>
            <a:endParaRPr lang="ru-RU" sz="3200" dirty="0">
              <a:solidFill>
                <a:srgbClr val="00B05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 rot="-320780">
            <a:off x="2843214" y="4312633"/>
            <a:ext cx="52562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/>
              <a:t>  </a:t>
            </a:r>
            <a:r>
              <a:rPr lang="ru-RU" sz="2400">
                <a:latin typeface="Bookman Old Style" pitchFamily="18" charset="0"/>
              </a:rPr>
              <a:t>  В </a:t>
            </a:r>
            <a:r>
              <a:rPr lang="ru-RU" sz="2400" b="1">
                <a:solidFill>
                  <a:srgbClr val="CC0099"/>
                </a:solidFill>
                <a:latin typeface="Bookman Old Style" pitchFamily="18" charset="0"/>
              </a:rPr>
              <a:t>1913 </a:t>
            </a:r>
            <a:r>
              <a:rPr lang="ru-RU" sz="2400">
                <a:latin typeface="Bookman Old Style" pitchFamily="18" charset="0"/>
              </a:rPr>
              <a:t>году Милн женился на Дороти Дафне де Селинкот, от этого брака родился один сын, Кристофер. </a:t>
            </a:r>
          </a:p>
        </p:txBody>
      </p:sp>
      <p:pic>
        <p:nvPicPr>
          <p:cNvPr id="8199" name="Picture 7" descr="http://stat17.privet.ru/lr/0a03b93c7222f08484dd394c4334330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62547">
            <a:off x="3703638" y="811213"/>
            <a:ext cx="2673351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-300000">
            <a:off x="992478" y="899812"/>
            <a:ext cx="70596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В </a:t>
            </a:r>
            <a:r>
              <a:rPr lang="ru-RU" sz="2400" b="1" dirty="0" smtClean="0">
                <a:solidFill>
                  <a:srgbClr val="CC0099"/>
                </a:solidFill>
                <a:latin typeface="Bookman Old Style" pitchFamily="18" charset="0"/>
              </a:rPr>
              <a:t>1985</a:t>
            </a:r>
            <a:r>
              <a:rPr lang="ru-RU" sz="2400" dirty="0" smtClean="0">
                <a:solidFill>
                  <a:srgbClr val="CC0099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latin typeface="Bookman Old Style" pitchFamily="18" charset="0"/>
              </a:rPr>
              <a:t>году, </a:t>
            </a:r>
            <a:r>
              <a:rPr lang="ru-RU" sz="2400" dirty="0" err="1" smtClean="0">
                <a:latin typeface="Bookman Old Style" pitchFamily="18" charset="0"/>
              </a:rPr>
              <a:t>Винни-Пух</a:t>
            </a:r>
            <a:r>
              <a:rPr lang="ru-RU" sz="2400" dirty="0" smtClean="0">
                <a:latin typeface="Bookman Old Style" pitchFamily="18" charset="0"/>
              </a:rPr>
              <a:t> был блистательно переведен на русский язык </a:t>
            </a:r>
            <a:r>
              <a:rPr lang="ru-RU" sz="2400" b="1" dirty="0" smtClean="0">
                <a:solidFill>
                  <a:srgbClr val="9900CC"/>
                </a:solidFill>
                <a:latin typeface="Bookman Old Style" pitchFamily="18" charset="0"/>
              </a:rPr>
              <a:t>Борисом </a:t>
            </a:r>
            <a:r>
              <a:rPr lang="ru-RU" sz="2400" b="1" dirty="0" err="1" smtClean="0">
                <a:solidFill>
                  <a:srgbClr val="9900CC"/>
                </a:solidFill>
                <a:latin typeface="Bookman Old Style" pitchFamily="18" charset="0"/>
              </a:rPr>
              <a:t>Заходером</a:t>
            </a:r>
            <a:r>
              <a:rPr lang="ru-RU" sz="2400" b="1" dirty="0" smtClean="0">
                <a:solidFill>
                  <a:srgbClr val="9900CC"/>
                </a:solidFill>
                <a:latin typeface="Bookman Old Style" pitchFamily="18" charset="0"/>
              </a:rPr>
              <a:t>.</a:t>
            </a:r>
            <a:r>
              <a:rPr lang="ru-RU" sz="2400" dirty="0" smtClean="0">
                <a:latin typeface="Bookman Old Style" pitchFamily="18" charset="0"/>
              </a:rPr>
              <a:t> Всякий, кто владеет двумя языками, может подтвердить, что перевод был сделан с изощренной точностью и гениальной изобретательностью. </a:t>
            </a: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3" name="Picture 5" descr="http://img.beta.rian.ru/images/15111/11/151111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06464">
            <a:off x="3087695" y="3301902"/>
            <a:ext cx="4503972" cy="25394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инни и пятачё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esnya.wav">
            <a:hlinkClick r:id="" action="ppaction://media"/>
          </p:cNvPr>
          <p:cNvPicPr>
            <a:picLocks noRot="1" noChangeAspect="1"/>
          </p:cNvPicPr>
          <p:nvPr>
            <a:wavAudioFile r:embed="rId1" name="pesnya.wav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7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пракопировани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nora.wav">
            <a:hlinkClick r:id="" action="ppaction://media"/>
          </p:cNvPr>
          <p:cNvPicPr>
            <a:picLocks noRot="1" noChangeAspect="1"/>
          </p:cNvPicPr>
          <p:nvPr>
            <a:wavAudioFile r:embed="rId1" name="nora.wav"/>
          </p:nvPr>
        </p:nvPicPr>
        <p:blipFill>
          <a:blip r:embed="rId4" cstate="print"/>
          <a:stretch>
            <a:fillRect/>
          </a:stretch>
        </p:blipFill>
        <p:spPr>
          <a:xfrm>
            <a:off x="179512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шаип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63" y="0"/>
            <a:ext cx="9131137" cy="6858000"/>
          </a:xfrm>
          <a:prstGeom prst="rect">
            <a:avLst/>
          </a:prstGeom>
          <a:noFill/>
        </p:spPr>
      </p:pic>
      <p:pic>
        <p:nvPicPr>
          <p:cNvPr id="6" name="doma.wav">
            <a:hlinkClick r:id="" action="ppaction://media"/>
          </p:cNvPr>
          <p:cNvPicPr>
            <a:picLocks noRot="1" noChangeAspect="1"/>
          </p:cNvPicPr>
          <p:nvPr>
            <a:wavAudioFile r:embed="rId1" name="doma.wav"/>
          </p:nvPr>
        </p:nvPicPr>
        <p:blipFill>
          <a:blip r:embed="rId4" cstate="print"/>
          <a:stretch>
            <a:fillRect/>
          </a:stretch>
        </p:blipFill>
        <p:spPr>
          <a:xfrm>
            <a:off x="179512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птап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11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91</TotalTime>
  <Words>81</Words>
  <Application>Microsoft Office PowerPoint</Application>
  <PresentationFormat>Экран (4:3)</PresentationFormat>
  <Paragraphs>12</Paragraphs>
  <Slides>14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Шел</dc:creator>
  <cp:lastModifiedBy>Шел</cp:lastModifiedBy>
  <cp:revision>14</cp:revision>
  <dcterms:created xsi:type="dcterms:W3CDTF">2011-12-21T11:10:01Z</dcterms:created>
  <dcterms:modified xsi:type="dcterms:W3CDTF">2011-12-23T07:12:27Z</dcterms:modified>
</cp:coreProperties>
</file>