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008F-B48C-4EF0-BCA1-1671FD4C1D76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1F9E-971A-40E0-AF04-60724994E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822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008F-B48C-4EF0-BCA1-1671FD4C1D76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1F9E-971A-40E0-AF04-60724994E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587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008F-B48C-4EF0-BCA1-1671FD4C1D76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1F9E-971A-40E0-AF04-60724994E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269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008F-B48C-4EF0-BCA1-1671FD4C1D76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1F9E-971A-40E0-AF04-60724994E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89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008F-B48C-4EF0-BCA1-1671FD4C1D76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1F9E-971A-40E0-AF04-60724994E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66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008F-B48C-4EF0-BCA1-1671FD4C1D76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1F9E-971A-40E0-AF04-60724994E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043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008F-B48C-4EF0-BCA1-1671FD4C1D76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1F9E-971A-40E0-AF04-60724994E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18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008F-B48C-4EF0-BCA1-1671FD4C1D76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1F9E-971A-40E0-AF04-60724994E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23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008F-B48C-4EF0-BCA1-1671FD4C1D76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1F9E-971A-40E0-AF04-60724994E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76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008F-B48C-4EF0-BCA1-1671FD4C1D76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1F9E-971A-40E0-AF04-60724994E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422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008F-B48C-4EF0-BCA1-1671FD4C1D76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81F9E-971A-40E0-AF04-60724994E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337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9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2008F-B48C-4EF0-BCA1-1671FD4C1D76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81F9E-971A-40E0-AF04-60724994E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802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2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53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Александр Сергеевич Пушкин</a:t>
            </a:r>
            <a:endParaRPr lang="ru-RU" sz="53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3928" y="5229200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выполнила ученица 8 класса</a:t>
            </a:r>
          </a:p>
          <a:p>
            <a:endParaRPr lang="ru-RU" dirty="0"/>
          </a:p>
          <a:p>
            <a:r>
              <a:rPr lang="ru-RU" dirty="0" smtClean="0"/>
              <a:t>Маркина Ольга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85484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1480" y="404664"/>
            <a:ext cx="8229600" cy="4525963"/>
          </a:xfrm>
        </p:spPr>
        <p:txBody>
          <a:bodyPr>
            <a:normAutofit/>
          </a:bodyPr>
          <a:lstStyle/>
          <a:p>
            <a:r>
              <a:rPr lang="ru-RU" sz="2100" dirty="0" smtClean="0"/>
              <a:t>В метрической книге церкви Богоявления в Елохове (сейчас на её месте находится Богоявленский собор в Елохове) на дату 8 июня 1799 г., в числе прочих, приходится такая запись:</a:t>
            </a:r>
          </a:p>
          <a:p>
            <a:r>
              <a:rPr lang="ru-RU" sz="2100" dirty="0" smtClean="0"/>
              <a:t>	Мая 27. Во дворе </a:t>
            </a:r>
            <a:r>
              <a:rPr lang="ru-RU" sz="2100" dirty="0" err="1" smtClean="0"/>
              <a:t>колежского</a:t>
            </a:r>
            <a:r>
              <a:rPr lang="ru-RU" sz="2100" dirty="0" smtClean="0"/>
              <a:t> регистратора Ивана Васильева </a:t>
            </a:r>
            <a:r>
              <a:rPr lang="ru-RU" sz="2100" dirty="0" err="1" smtClean="0"/>
              <a:t>Скварцова</a:t>
            </a:r>
            <a:r>
              <a:rPr lang="ru-RU" sz="2100" dirty="0" smtClean="0"/>
              <a:t> у жильца его </a:t>
            </a:r>
            <a:r>
              <a:rPr lang="ru-RU" sz="2100" dirty="0" err="1" smtClean="0"/>
              <a:t>Моёра</a:t>
            </a:r>
            <a:r>
              <a:rPr lang="ru-RU" sz="2100" dirty="0" smtClean="0"/>
              <a:t> Сергия Львовича Пушкина родился сын Александр. Крещён июня 8 дня. Восприемник граф Артемий Иванович Воронцов, кума мать означенного Сергия Пушкина вдова Ольга Васильевна Пушкина</a:t>
            </a:r>
            <a:endParaRPr lang="ru-RU" dirty="0"/>
          </a:p>
          <a:p>
            <a:endParaRPr lang="ru-RU" sz="2100" dirty="0" smtClean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0934">
            <a:off x="4731123" y="2905490"/>
            <a:ext cx="2846169" cy="37193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7911">
            <a:off x="795756" y="3188537"/>
            <a:ext cx="2506972" cy="354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8179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240"/>
            <a:ext cx="6552728" cy="6840760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 smtClean="0"/>
              <a:t>Ксавье</a:t>
            </a:r>
            <a:r>
              <a:rPr lang="ru-RU" dirty="0" smtClean="0"/>
              <a:t> де </a:t>
            </a:r>
            <a:r>
              <a:rPr lang="ru-RU" dirty="0" err="1" smtClean="0"/>
              <a:t>Местр</a:t>
            </a:r>
            <a:r>
              <a:rPr lang="ru-RU" dirty="0" smtClean="0"/>
              <a:t>. Пушкин-ребёнок. 1800—1802.</a:t>
            </a:r>
          </a:p>
          <a:p>
            <a:r>
              <a:rPr lang="ru-RU" dirty="0" smtClean="0"/>
              <a:t>Летние месяцы 1805—1810 будущий поэт обычно проводил у своей бабушки по матери, Марии Алексеевны Ганнибал (1745—1818, урождённой Пушкиной, из другой ветви рода), в подмосковном селе Захарове, близ Звенигорода. Ранние детские впечатления отразились в первых опытах пушкинских поэм, написанных несколько позже («Монах», 1813; «</a:t>
            </a:r>
            <a:r>
              <a:rPr lang="ru-RU" dirty="0" err="1" smtClean="0"/>
              <a:t>Бова</a:t>
            </a:r>
            <a:r>
              <a:rPr lang="ru-RU" dirty="0" smtClean="0"/>
              <a:t>», 1814), в лицейских стихотворениях «Послание к Юдину» (1815), «Сон» (1816). Бабушка писала о своём внуке следующее:</a:t>
            </a:r>
          </a:p>
          <a:p>
            <a:r>
              <a:rPr lang="ru-RU" dirty="0" smtClean="0"/>
              <a:t>	Не знаю, что выйдет из моего старшего внука. Мальчик умён и охотник до книжек, а учится плохо, редко когда урок свой сдаст порядком; то его не расшевелишь, не прогонишь играть с детьми, то вдруг так развернётся и расходится, что ничем его не уймёшь: из одной крайности в другую бросается, нет у него середины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888">
            <a:off x="6525248" y="3358175"/>
            <a:ext cx="2447790" cy="322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1723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Юность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5598">
            <a:off x="252243" y="304598"/>
            <a:ext cx="3349139" cy="4445737"/>
          </a:xfrm>
        </p:spPr>
      </p:pic>
      <p:sp>
        <p:nvSpPr>
          <p:cNvPr id="5" name="Прямоугольник 4"/>
          <p:cNvSpPr/>
          <p:nvPr/>
        </p:nvSpPr>
        <p:spPr>
          <a:xfrm>
            <a:off x="4139952" y="1196752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В 1811 году А.С. Пушкин поступил учиться в Царскосельский Лицей. Здесь он провел 6 лет жизни, коренным образом повлиявших на становление его поэтического таланта. Уже в эти годы начинается литературная деятельность молодого Пушкина. В 16 лет он прочел в присутствии Державина стихотворение «Воспоминание в Царском Селе». Во время учебы в Лицее Александр Сергеевич Пушкин состоял в литературном сообществе «Арзамас».</a:t>
            </a:r>
          </a:p>
          <a:p>
            <a:endParaRPr lang="ru-RU" sz="1600" dirty="0" smtClean="0"/>
          </a:p>
          <a:p>
            <a:r>
              <a:rPr lang="ru-RU" sz="1600" dirty="0" smtClean="0"/>
              <a:t>В 1816 году поэзия А.С. Пушкина претерпевает изменений, «взрослеет». Любимый жанр лирики Пушкина этого периода – элегия.</a:t>
            </a:r>
          </a:p>
          <a:p>
            <a:endParaRPr lang="ru-RU" sz="1600" dirty="0" smtClean="0"/>
          </a:p>
          <a:p>
            <a:r>
              <a:rPr lang="ru-RU" sz="1600" dirty="0" smtClean="0"/>
              <a:t>В 1817 году Александр Пушкин заканчивает учебу в Лицее и поступает служить в Коллегию иностранных дел. Поэт присоединяется к литературно-театральному сообществу «Зеленая лампа», а также продолжает оставаться членом «Арзамаса».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7385387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79512" y="404664"/>
            <a:ext cx="5410944" cy="5976664"/>
          </a:xfrm>
        </p:spPr>
        <p:txBody>
          <a:bodyPr>
            <a:normAutofit fontScale="62500" lnSpcReduction="20000"/>
          </a:bodyPr>
          <a:lstStyle/>
          <a:p>
            <a:r>
              <a:rPr lang="ru-RU" sz="3800" b="1" dirty="0" smtClean="0"/>
              <a:t>Творчество 30-х годов       </a:t>
            </a:r>
          </a:p>
          <a:p>
            <a:r>
              <a:rPr lang="ru-RU" dirty="0" smtClean="0"/>
              <a:t>В 30-х годах Александр Сергеевич Пушкин переходит к прозе. В 1832 году он начинает писать роман «Дубровский», а также собирает материал для романа о восстании Пугачева, работа над котором впоследствии вылилась в «Историю Пугачева». </a:t>
            </a:r>
          </a:p>
          <a:p>
            <a:endParaRPr lang="ru-RU" dirty="0" smtClean="0"/>
          </a:p>
          <a:p>
            <a:r>
              <a:rPr lang="ru-RU" dirty="0" smtClean="0"/>
              <a:t>Продолжает Пушкин писать и поэмы. «Пиковая дама», «Анджело», «Медный всадник», «Сказка о рыбаке и рыбке», «Сказка о мертвой царевне и семи богатырях» - лучшие образцы произведений Пушкина этого времени.</a:t>
            </a:r>
          </a:p>
          <a:p>
            <a:endParaRPr lang="ru-RU" dirty="0" smtClean="0"/>
          </a:p>
          <a:p>
            <a:r>
              <a:rPr lang="ru-RU" dirty="0" smtClean="0"/>
              <a:t>После возвращения в Петербург Пушкин сталкивается с проблемой нехватки денег: книги не приносили того дохода, которого требовала жизнь поэта. А.С. Пушкин берет ссуду для погашения долгов в счет жалования на пять лет – однако и этого ему не хватает.</a:t>
            </a:r>
          </a:p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2243">
            <a:off x="6693335" y="133358"/>
            <a:ext cx="2304256" cy="249133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13270">
            <a:off x="5660995" y="2354795"/>
            <a:ext cx="1982977" cy="2542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3989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74" b="84074" l="9722" r="897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18661"/>
            <a:ext cx="6034617" cy="4525963"/>
          </a:xfrm>
        </p:spPr>
      </p:pic>
      <p:sp>
        <p:nvSpPr>
          <p:cNvPr id="6" name="Прямоугольник 5"/>
          <p:cNvSpPr/>
          <p:nvPr/>
        </p:nvSpPr>
        <p:spPr>
          <a:xfrm>
            <a:off x="2627784" y="1196752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феврале 1831 года поэт жениться на Наталье Гончаровой, переезжает в Петербург и поступает на государственную  службу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564904"/>
            <a:ext cx="4938829" cy="383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2200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6632"/>
            <a:ext cx="8291264" cy="3744416"/>
          </a:xfrm>
        </p:spPr>
        <p:txBody>
          <a:bodyPr>
            <a:normAutofit fontScale="85000" lnSpcReduction="10000"/>
          </a:bodyPr>
          <a:lstStyle/>
          <a:p>
            <a:r>
              <a:rPr lang="ru-RU" sz="4500" b="1" dirty="0" smtClean="0"/>
              <a:t>Кризис</a:t>
            </a:r>
          </a:p>
          <a:p>
            <a:endParaRPr lang="ru-RU" dirty="0" smtClean="0"/>
          </a:p>
          <a:p>
            <a:r>
              <a:rPr lang="ru-RU" dirty="0" smtClean="0"/>
              <a:t>В 1834 году Пушкин подает прошение об отставке, которое было удовлетворено. Отныне вся его жизнь зависела исключительно от довольно нестабильных доходов от опубликованных произведений. Проблемы с деньгами и жесткие нападки критиков, пророчащих закат таланта Пушкина, привели к творческому кризису поэта.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422" y="3645024"/>
            <a:ext cx="2589994" cy="301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9206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229600" cy="24048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Однако это время Александр Пушкин не проводит зря – он изучает исторические материалы времен Петра I, находится в поиске новых литературных форм. Поэт участвует в основании литературного журнала «Современник», в котором публикует свой роман «Капитанская дочка». Впрочем, среди широкого круга читателей «Современник» не нашел отклика ввиду новизны формата этого публицистического издания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564904"/>
            <a:ext cx="2540000" cy="3822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83480" y="5589240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Комната в которой жил Пушкин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21234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16632"/>
            <a:ext cx="4680520" cy="619268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Смерть поэта</a:t>
            </a:r>
          </a:p>
          <a:p>
            <a:endParaRPr lang="ru-RU" dirty="0" smtClean="0"/>
          </a:p>
          <a:p>
            <a:r>
              <a:rPr lang="ru-RU" dirty="0" smtClean="0"/>
              <a:t>Зимой 1837 года между А.С. Пушкиным и Жоржем Дантесом произошел конфликт, приведший к дуэли 27 января 1837 года. На этой дуэли поэт был смертельно ранен и умер через два дня. Похоронен Александр Сергеевич Пушкин у стен </a:t>
            </a:r>
            <a:r>
              <a:rPr lang="ru-RU" dirty="0" err="1" smtClean="0"/>
              <a:t>Святогорского</a:t>
            </a:r>
            <a:r>
              <a:rPr lang="ru-RU" dirty="0" smtClean="0"/>
              <a:t> монастыря, близ имения Михайловское.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700">
            <a:off x="4774207" y="526647"/>
            <a:ext cx="4117078" cy="374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5253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112</TotalTime>
  <Words>566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Александр Сергеевич Пушкин</vt:lpstr>
      <vt:lpstr>Презентация PowerPoint</vt:lpstr>
      <vt:lpstr>Презентация PowerPoint</vt:lpstr>
      <vt:lpstr>Юность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ученик</cp:lastModifiedBy>
  <cp:revision>11</cp:revision>
  <dcterms:created xsi:type="dcterms:W3CDTF">2012-12-20T07:22:38Z</dcterms:created>
  <dcterms:modified xsi:type="dcterms:W3CDTF">2012-12-20T09:15:00Z</dcterms:modified>
</cp:coreProperties>
</file>