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413F5-0115-4F02-9344-AD224BED2793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FFD90-F8D5-40DF-9F50-C9AB8E123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51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FFD90-F8D5-40DF-9F50-C9AB8E1232B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79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8A67E-76B0-43B2-95E7-D7715660FDF1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93CA6-2BD7-47A7-94E3-ECB3D9391E5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406021"/>
            <a:ext cx="7321624" cy="1302900"/>
          </a:xfrm>
        </p:spPr>
        <p:txBody>
          <a:bodyPr/>
          <a:lstStyle/>
          <a:p>
            <a:r>
              <a:rPr lang="ru-RU" sz="5400" dirty="0" smtClean="0">
                <a:latin typeface="Gabriola" pitchFamily="82" charset="0"/>
              </a:rPr>
              <a:t>Домашние обереги         своими руками</a:t>
            </a:r>
            <a:endParaRPr lang="ru-RU" sz="5400" dirty="0"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Мастер – класс </a:t>
            </a:r>
          </a:p>
          <a:p>
            <a:r>
              <a:rPr lang="ru-RU" dirty="0" smtClean="0"/>
              <a:t>Худякова Вера Ивановна </a:t>
            </a:r>
          </a:p>
          <a:p>
            <a:r>
              <a:rPr lang="ru-RU" dirty="0" smtClean="0"/>
              <a:t>Учитель технологии</a:t>
            </a:r>
          </a:p>
          <a:p>
            <a:r>
              <a:rPr lang="ru-RU" dirty="0" smtClean="0"/>
              <a:t>МБОУ </a:t>
            </a:r>
            <a:r>
              <a:rPr lang="ru-RU" dirty="0" err="1" smtClean="0"/>
              <a:t>Солонецкая</a:t>
            </a:r>
            <a:r>
              <a:rPr lang="ru-RU" dirty="0" smtClean="0"/>
              <a:t> СОШ</a:t>
            </a:r>
            <a:endParaRPr lang="ru-RU" dirty="0"/>
          </a:p>
        </p:txBody>
      </p:sp>
      <p:pic>
        <p:nvPicPr>
          <p:cNvPr id="1026" name="Picture 2" descr="C:\Users\admin\Desktop\SDC105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16633"/>
            <a:ext cx="3384376" cy="296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670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7822640" cy="1066800"/>
          </a:xfrm>
        </p:spPr>
        <p:txBody>
          <a:bodyPr/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8. </a:t>
            </a:r>
            <a:r>
              <a:rPr lang="ru-RU" sz="1600" dirty="0" smtClean="0">
                <a:latin typeface="Times New Roman"/>
                <a:ea typeface="Times New Roman"/>
              </a:rPr>
              <a:t>Декорируем</a:t>
            </a:r>
            <a:r>
              <a:rPr lang="ru-RU" sz="1600" dirty="0">
                <a:latin typeface="Times New Roman"/>
                <a:ea typeface="Times New Roman"/>
              </a:rPr>
              <a:t>, используем самые разные символы.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51250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62318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946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6754" y="548680"/>
            <a:ext cx="8179702" cy="4248599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При создании этих симпатичных </a:t>
            </a:r>
            <a:r>
              <a:rPr lang="ru-RU" sz="3600" dirty="0" err="1">
                <a:latin typeface="Times New Roman"/>
                <a:ea typeface="Times New Roman"/>
              </a:rPr>
              <a:t>домовушек</a:t>
            </a:r>
            <a:r>
              <a:rPr lang="ru-RU" sz="3600" dirty="0">
                <a:latin typeface="Times New Roman"/>
                <a:ea typeface="Times New Roman"/>
              </a:rPr>
              <a:t> использованы символы семейного счастья, достатка, благополучия, здоровья и доброй удачи. Фантазируйте вместе с детьми, придумывайте свою сказку, загадывайте желания, и  они обязательно исполнятся</a:t>
            </a:r>
            <a:r>
              <a:rPr lang="ru-RU" sz="3600" dirty="0" smtClean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535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99992" y="404664"/>
            <a:ext cx="4320480" cy="612068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В наши дни мир стал намного  циничней и беспощадней, но в душах людей по–прежнему живет вера в добрые чудеса. 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Оберег – это не просто красивая вещичка, он имеет вполне конкретный практический и даже мистический смысл, идущий к нам из глубины прошлого как послание от далеких предков.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Особая прелесть славянских оберегов в том, что они открывают безграничный простор для творчества и являются одновременно украшением и красивой сказкой, придумать и рассказать которую вы можете со своими друзьями и близкими.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Помимо традиционных вы можете попробовать создать свой собственный, семейный оберег, зашифровав с помощью существующих символов свои самые заветные желания.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441649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85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7894648" cy="10668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Что может быть интереснее, чем, собравшись вечером всей семьей, придумывать и создавать свой оберег. Такое совместное творчество укрепит семью, придаст неповторимое очарование </a:t>
            </a:r>
            <a:b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совместному досугу, даст ощущение защищенности и позволит украсить дом трогательными сувенирами, исполненными таинственности и скрытого смысла, известного только членам вашей семьи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endParaRPr lang="ru-RU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PIC_0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8" y="2276872"/>
            <a:ext cx="3847976" cy="288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PIC_09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61238"/>
            <a:ext cx="4228244" cy="317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91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изготовления оберега «Птица счастья» потребуется: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травяная  или волокнистая молярная щетка;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клей «Момент»;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тесьма;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семена растений;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сушеные ягоды;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колоски злаковых;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монеты;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крупы;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мешковина и т. д.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56792"/>
            <a:ext cx="489654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882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7606616" cy="1066800"/>
          </a:xfrm>
        </p:spPr>
        <p:txBody>
          <a:bodyPr>
            <a:normAutofit fontScale="90000"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700" dirty="0">
                <a:latin typeface="Times New Roman"/>
                <a:ea typeface="Times New Roman"/>
              </a:rPr>
              <a:t>Этапы изготовления оберега «Птица счастья».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1. Развязать </a:t>
            </a:r>
            <a:r>
              <a:rPr lang="ru-RU" dirty="0">
                <a:latin typeface="Times New Roman"/>
                <a:ea typeface="Times New Roman"/>
              </a:rPr>
              <a:t>щетку и отделить пригодные для работы волокна.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2.</a:t>
            </a:r>
            <a:r>
              <a:rPr lang="ru-RU" dirty="0">
                <a:latin typeface="Times New Roman"/>
                <a:ea typeface="Times New Roman"/>
              </a:rPr>
              <a:t> Разделить волокна на две части так, чтобы одна часть была чуть длиннее второй (примерно 1\3).</a:t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564904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82"/>
          <a:stretch/>
        </p:blipFill>
        <p:spPr bwMode="auto">
          <a:xfrm>
            <a:off x="4427984" y="2564904"/>
            <a:ext cx="4416491" cy="293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937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8038664" cy="1066800"/>
          </a:xfrm>
        </p:spPr>
        <p:txBody>
          <a:bodyPr>
            <a:normAutofit fontScale="90000"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3. Перевязать </a:t>
            </a:r>
            <a:r>
              <a:rPr lang="ru-RU" dirty="0">
                <a:latin typeface="Times New Roman"/>
                <a:ea typeface="Times New Roman"/>
              </a:rPr>
              <a:t>туго волокна. 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4. Определить </a:t>
            </a:r>
            <a:r>
              <a:rPr lang="ru-RU" dirty="0">
                <a:latin typeface="Times New Roman"/>
                <a:ea typeface="Times New Roman"/>
              </a:rPr>
              <a:t>размер головы птицы и завязать туго в том месте, где будет шея.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337974" cy="400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087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7894648" cy="1066800"/>
          </a:xfrm>
        </p:spPr>
        <p:txBody>
          <a:bodyPr>
            <a:norm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5. </a:t>
            </a:r>
            <a:r>
              <a:rPr lang="ru-RU" sz="1600" dirty="0" smtClean="0">
                <a:latin typeface="Times New Roman"/>
                <a:ea typeface="Times New Roman"/>
              </a:rPr>
              <a:t>Повернуть </a:t>
            </a:r>
            <a:r>
              <a:rPr lang="ru-RU" sz="1600" dirty="0">
                <a:latin typeface="Times New Roman"/>
                <a:ea typeface="Times New Roman"/>
              </a:rPr>
              <a:t>вниз ту часть, которая длиннее и, держась за верхние волокна «спинку птицы», подтягивать нижние – «грудку», перевязать.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42" y="1628800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998623" cy="299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855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8038664" cy="10668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6. </a:t>
            </a:r>
            <a:r>
              <a:rPr lang="ru-RU" sz="1600" dirty="0" smtClean="0">
                <a:latin typeface="Times New Roman"/>
                <a:ea typeface="Times New Roman"/>
              </a:rPr>
              <a:t>Изготовим </a:t>
            </a:r>
            <a:r>
              <a:rPr lang="ru-RU" sz="1600" dirty="0">
                <a:latin typeface="Times New Roman"/>
                <a:ea typeface="Times New Roman"/>
              </a:rPr>
              <a:t>«крылья». Возьмем пучок волокон, отрежем лишнее, перевяжем посередине, немного расправим, подобно крыльям и вставим в отверстие в «грудке».</a:t>
            </a:r>
            <a:endParaRPr lang="ru-RU" sz="16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22446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36912"/>
            <a:ext cx="4186881" cy="31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148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8038664" cy="1066800"/>
          </a:xfrm>
        </p:spPr>
        <p:txBody>
          <a:bodyPr>
            <a:norm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7. </a:t>
            </a:r>
            <a:r>
              <a:rPr lang="ru-RU" sz="1600" dirty="0" smtClean="0">
                <a:latin typeface="Times New Roman"/>
                <a:ea typeface="Times New Roman"/>
              </a:rPr>
              <a:t>Расправим </a:t>
            </a:r>
            <a:r>
              <a:rPr lang="ru-RU" sz="1600" dirty="0">
                <a:latin typeface="Times New Roman"/>
                <a:ea typeface="Times New Roman"/>
              </a:rPr>
              <a:t>«хвостик», отрежем лишние волокна, </a:t>
            </a:r>
            <a:r>
              <a:rPr lang="ru-RU" sz="1600" dirty="0" smtClean="0">
                <a:latin typeface="Times New Roman"/>
                <a:ea typeface="Times New Roman"/>
              </a:rPr>
              <a:t>всё подравняем.</a:t>
            </a:r>
            <a:br>
              <a:rPr lang="ru-RU" sz="1600" dirty="0" smtClean="0">
                <a:latin typeface="Times New Roman"/>
                <a:ea typeface="Times New Roman"/>
              </a:rPr>
            </a:b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176464" cy="314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407" y="1988840"/>
            <a:ext cx="451250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650752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94</TotalTime>
  <Words>271</Words>
  <Application>Microsoft Office PowerPoint</Application>
  <PresentationFormat>Экран (4:3)</PresentationFormat>
  <Paragraphs>32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Tradeshow</vt:lpstr>
      <vt:lpstr>Домашние обереги         своими руками</vt:lpstr>
      <vt:lpstr>Презентация PowerPoint</vt:lpstr>
      <vt:lpstr>Что может быть интереснее, чем, собравшись вечером всей семьей, придумывать и создавать свой оберег. Такое совместное творчество укрепит семью, придаст неповторимое очарование  совместному досугу, даст ощущение защищенности и позволит украсить дом трогательными сувенирами, исполненными таинственности и скрытого смысла, известного только членам вашей семьи. </vt:lpstr>
      <vt:lpstr>Для изготовления оберега «Птица счастья» потребуется:  </vt:lpstr>
      <vt:lpstr>Этапы изготовления оберега «Птица счастья».   1. Развязать щетку и отделить пригодные для работы волокна. 2. Разделить волокна на две части так, чтобы одна часть была чуть длиннее второй (примерно 1\3). </vt:lpstr>
      <vt:lpstr>3. Перевязать туго волокна.    4. Определить размер головы птицы и завязать туго в том месте, где будет шея.</vt:lpstr>
      <vt:lpstr>5. Повернуть вниз ту часть, которая длиннее и, держась за верхние волокна «спинку птицы», подтягивать нижние – «грудку», перевязать.</vt:lpstr>
      <vt:lpstr>6. Изготовим «крылья». Возьмем пучок волокон, отрежем лишнее, перевяжем посередине, немного расправим, подобно крыльям и вставим в отверстие в «грудке».</vt:lpstr>
      <vt:lpstr>7. Расправим «хвостик», отрежем лишние волокна, всё подравняем. </vt:lpstr>
      <vt:lpstr>8. Декорируем, используем самые разные символы.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обереги         своими руками</dc:title>
  <dc:creator>admin</dc:creator>
  <cp:lastModifiedBy>admin</cp:lastModifiedBy>
  <cp:revision>7</cp:revision>
  <dcterms:created xsi:type="dcterms:W3CDTF">2012-12-20T13:15:04Z</dcterms:created>
  <dcterms:modified xsi:type="dcterms:W3CDTF">2012-12-20T14:49:13Z</dcterms:modified>
</cp:coreProperties>
</file>