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5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553CF-2A5A-4BC6-8256-657BFBA551C8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5553AD-5425-41A3-89E0-64E7B21165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9016C8-6FDD-4B10-BC84-E5B78E9D5701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DEED7C-254E-412A-AA56-BAFB7C3524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1589D5-A9C1-4EB0-99D3-BF18C92F5433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1D64F-CB5E-4069-A53C-DE732C0382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56B4B-278D-4708-9F61-B91C128110D6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F7B3C3-6D63-42EA-9102-6AC7134B96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67F13-FFE5-4148-AC8A-FDB5790977AD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785D5-1F26-49E4-B3F6-F665B6D308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CDDEE-AE13-4234-8146-0F8CB81329B6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4D828-46D4-4D2F-B0D3-648398C630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642F0-4A26-41DB-8937-15B65EF1FCDF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94F06C-0FC1-413B-B589-02CEF8D975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620052-4EE1-4066-8A59-CA630CC585F9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DAA359-C29A-4BCD-9DD7-D3B7854CD8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6F734-BEF3-4BC6-8C54-3D2833B58604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85D8F-0DF0-477A-AD62-C0E2E6BECA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5443A-4FDD-4911-835C-18F1A63EC750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ABF344-452B-4A3F-9DCE-B08E639260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09F60-FB0E-4C99-A6B5-13372BE64AFC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AAE4A-64F7-4FCC-B882-9EC55D3AB0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47842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92E79E8-045A-4647-A7CB-E05B5F6F2E84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879B0CD-5231-4E09-9C3F-47A9599A9B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yandex.ru/clck/redir/AiuY0DBWFJ4ePaEse6rgeAjgs2pI3DW99KUdgowt9XvqxGyo_rnZJn897aIXcYNx9TgwgjcM4DLL_zYKQwvoN_ZEilJTP4O6CFEgalrldYt36Dkic0hJVCQIXeoiV3rkpoZFBi8UHtnSRy4bsmCBxO_oe_X9QRsu6og5fwZ6nYBy-cldOSWGpFVtKUDLJUKT_p5Zj7h99dfizIn_PQNGXg?data=UlNrNmk5WktYejR0eWJFYk1Ldmtxc3Q2MzdXOFJ0SHVmRGQ5a19hZElRSXBRMFRaRnNlWXpObUZUTW5sZDlpS1Eya19aaldhcFJ1TjhaR1VZZDk4Mm1ZYWc3R0lrVVBu&amp;b64e=2&amp;sign=d0eb96d6be4bebca1bce97155c1ca399&amp;keyno=8&amp;l10n=ru&amp;i=2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nsportal.ru/vu/page/grant-rukovoditelya-sozdatelya-uchebnogo-kursa" TargetMode="External"/><Relationship Id="rId3" Type="http://schemas.openxmlformats.org/officeDocument/2006/relationships/hyperlink" Target="http://nsportal.ru/user" TargetMode="External"/><Relationship Id="rId7" Type="http://schemas.openxmlformats.org/officeDocument/2006/relationships/hyperlink" Target="http://nsportal.ru/vu" TargetMode="External"/><Relationship Id="rId2" Type="http://schemas.openxmlformats.org/officeDocument/2006/relationships/hyperlink" Target="http://nsportal.ru/user/register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nsportal.ru/og" TargetMode="External"/><Relationship Id="rId5" Type="http://schemas.openxmlformats.org/officeDocument/2006/relationships/hyperlink" Target="http://nsportal.ru/node/add/site-ou" TargetMode="External"/><Relationship Id="rId4" Type="http://schemas.openxmlformats.org/officeDocument/2006/relationships/hyperlink" Target="http://nsportal.ru/page/bystryi-start?quicktabs_obzor=tab4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285750" y="285750"/>
            <a:ext cx="8858250" cy="4429125"/>
          </a:xfrm>
        </p:spPr>
        <p:txBody>
          <a:bodyPr/>
          <a:lstStyle/>
          <a:p>
            <a:pPr eaLnBrk="1" hangingPunct="1"/>
            <a:r>
              <a:rPr lang="ru-RU" sz="3200" smtClean="0">
                <a:solidFill>
                  <a:srgbClr val="00B050"/>
                </a:solidFill>
              </a:rPr>
              <a:t>«                   Использование возможностей          </a:t>
            </a:r>
            <a:br>
              <a:rPr lang="ru-RU" sz="3200" smtClean="0">
                <a:solidFill>
                  <a:srgbClr val="00B050"/>
                </a:solidFill>
              </a:rPr>
            </a:br>
            <a:r>
              <a:rPr lang="ru-RU" sz="3200" smtClean="0">
                <a:solidFill>
                  <a:srgbClr val="00B050"/>
                </a:solidFill>
              </a:rPr>
              <a:t>                  социальной сети                            </a:t>
            </a:r>
            <a:br>
              <a:rPr lang="ru-RU" sz="3200" smtClean="0">
                <a:solidFill>
                  <a:srgbClr val="00B050"/>
                </a:solidFill>
              </a:rPr>
            </a:br>
            <a:r>
              <a:rPr lang="ru-RU" sz="3200" smtClean="0">
                <a:solidFill>
                  <a:srgbClr val="00B050"/>
                </a:solidFill>
              </a:rPr>
              <a:t>               работников образования </a:t>
            </a:r>
            <a:r>
              <a:rPr lang="en-US" sz="3200" b="1" smtClean="0">
                <a:solidFill>
                  <a:srgbClr val="00B050"/>
                </a:solidFill>
              </a:rPr>
              <a:t>nsportal.ru </a:t>
            </a:r>
            <a:r>
              <a:rPr lang="ru-RU" sz="3200" smtClean="0">
                <a:solidFill>
                  <a:srgbClr val="00B050"/>
                </a:solidFill>
              </a:rPr>
              <a:t/>
            </a:r>
            <a:br>
              <a:rPr lang="ru-RU" sz="3200" smtClean="0">
                <a:solidFill>
                  <a:srgbClr val="00B050"/>
                </a:solidFill>
              </a:rPr>
            </a:br>
            <a:r>
              <a:rPr lang="ru-RU" sz="3200" smtClean="0">
                <a:solidFill>
                  <a:srgbClr val="00B050"/>
                </a:solidFill>
              </a:rPr>
              <a:t>             в контексте образовательной        </a:t>
            </a:r>
            <a:br>
              <a:rPr lang="ru-RU" sz="3200" smtClean="0">
                <a:solidFill>
                  <a:srgbClr val="00B050"/>
                </a:solidFill>
              </a:rPr>
            </a:br>
            <a:r>
              <a:rPr lang="ru-RU" sz="3200" smtClean="0">
                <a:solidFill>
                  <a:srgbClr val="00B050"/>
                </a:solidFill>
              </a:rPr>
              <a:t>                  инициативы «Наша новая школа»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63" y="4714875"/>
            <a:ext cx="8143875" cy="1643063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Учитель русского языка и литературы МОУ «Основная общеобразовательная школа №10 г.Вольска Саратовской области» Долгова Елена Владимировна</a:t>
            </a:r>
          </a:p>
        </p:txBody>
      </p:sp>
      <p:pic>
        <p:nvPicPr>
          <p:cNvPr id="2052" name="Picture 4" descr="C:\Documents and Settings\All Users\Документы\ДОЛГОВА 2010\картинки ко дню учителя\1191269027_c41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1845958" cy="22860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11425"/>
          </a:xfrm>
        </p:spPr>
        <p:txBody>
          <a:bodyPr/>
          <a:lstStyle/>
          <a:p>
            <a:pPr algn="r" eaLnBrk="1" hangingPunct="1"/>
            <a:r>
              <a:rPr lang="ru-RU" sz="2800" b="1" smtClean="0">
                <a:solidFill>
                  <a:srgbClr val="00B050"/>
                </a:solidFill>
              </a:rPr>
              <a:t>«Следует поддерживать развитие сетевых педагогических сообществ, интерактивных методических кабинетов – словом, всего того, </a:t>
            </a:r>
            <a:br>
              <a:rPr lang="ru-RU" sz="2800" b="1" smtClean="0">
                <a:solidFill>
                  <a:srgbClr val="00B050"/>
                </a:solidFill>
              </a:rPr>
            </a:br>
            <a:r>
              <a:rPr lang="ru-RU" sz="2800" b="1" smtClean="0">
                <a:solidFill>
                  <a:srgbClr val="00B050"/>
                </a:solidFill>
              </a:rPr>
              <a:t>что формирует профессиональную среду» </a:t>
            </a:r>
            <a:r>
              <a:rPr lang="ru-RU" sz="2800" smtClean="0">
                <a:solidFill>
                  <a:srgbClr val="00B050"/>
                </a:solidFill>
              </a:rPr>
              <a:t/>
            </a:r>
            <a:br>
              <a:rPr lang="ru-RU" sz="2800" smtClean="0">
                <a:solidFill>
                  <a:srgbClr val="00B050"/>
                </a:solidFill>
              </a:rPr>
            </a:br>
            <a:r>
              <a:rPr lang="ru-RU" sz="2800" smtClean="0">
                <a:solidFill>
                  <a:srgbClr val="00B050"/>
                </a:solidFill>
              </a:rPr>
              <a:t>В.В.Путин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457200" y="3429000"/>
            <a:ext cx="8229600" cy="28575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     </a:t>
            </a: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Сетевое педагогическое сообщество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–              это интернет-ресурс, созданный для общения единомышленников, педагогов различных регионов нашей страны, желающих поделиться опытом, поспорить, рассказать о себе, узнать нужную информацию.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solidFill>
                  <a:schemeClr val="accent1"/>
                </a:solidFill>
                <a:hlinkClick r:id="rId2"/>
              </a:rPr>
              <a:t>"</a:t>
            </a:r>
            <a:r>
              <a:rPr lang="ru-RU" sz="2800" b="1" smtClean="0">
                <a:solidFill>
                  <a:schemeClr val="accent1"/>
                </a:solidFill>
                <a:hlinkClick r:id="rId2"/>
              </a:rPr>
              <a:t>Nsportal</a:t>
            </a:r>
            <a:r>
              <a:rPr lang="ru-RU" sz="2800" smtClean="0">
                <a:solidFill>
                  <a:schemeClr val="accent1"/>
                </a:solidFill>
                <a:hlinkClick r:id="rId2"/>
              </a:rPr>
              <a:t>.ru" - образовательная социальная сеть</a:t>
            </a:r>
            <a:r>
              <a:rPr lang="ru-RU" sz="2800" smtClean="0">
                <a:solidFill>
                  <a:schemeClr val="accent1"/>
                </a:solidFill>
              </a:rPr>
              <a:t/>
            </a:r>
            <a:br>
              <a:rPr lang="ru-RU" sz="2800" smtClean="0">
                <a:solidFill>
                  <a:schemeClr val="accent1"/>
                </a:solidFill>
              </a:rPr>
            </a:br>
            <a:endParaRPr lang="ru-RU" sz="2800" smtClean="0">
              <a:solidFill>
                <a:schemeClr val="accent1"/>
              </a:solidFill>
            </a:endParaRPr>
          </a:p>
        </p:txBody>
      </p:sp>
      <p:pic>
        <p:nvPicPr>
          <p:cNvPr id="4099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857250" y="928688"/>
            <a:ext cx="7627938" cy="57213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Возможности  </a:t>
            </a:r>
            <a:r>
              <a:rPr lang="en-US" smtClean="0"/>
              <a:t>nsportal.ru </a:t>
            </a:r>
            <a:endParaRPr lang="ru-RU" smtClean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5643562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Зарегистрировавшись, Вы сможете: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2" tooltip="если у Вас есть готовые тексты и фотографии это займет не более часа"/>
              </a:rPr>
              <a:t>Создать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свой персональный мини-сайт.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Разместить на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мини-сайте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свое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методические разработки и дидактические материалы и получить </a:t>
            </a:r>
            <a:r>
              <a:rPr lang="ru-RU" sz="2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4" tooltip="стоимость Свидетельства - 80 руб."/>
              </a:rPr>
              <a:t>Свидетельство о публикации в электронном СМИ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4" tooltip="стоимость Сертификата - 80 руб."/>
              </a:rPr>
              <a:t>Сертификат о создании персонального сайта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Разместить творческую работу учащихся в проекте одарённых детей «Алые паруса» и получить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4" tooltip="стоимость Свидетельства - 80 руб."/>
              </a:rPr>
              <a:t>Свидетельство о публикации в электронном СМИ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Создавать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сайты образовательных учреждений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Построить свой круг общения в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группах по интересам (сообществах)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Разрабатывать авторские учебные курсы в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7"/>
              </a:rPr>
              <a:t>виртуальном университете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Каждый год между лучшими курсами распределяются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8" tooltip="величина гранта 3 т.р."/>
              </a:rPr>
              <a:t>гранты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14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7938" y="0"/>
            <a:ext cx="9151938" cy="68643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717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51938" cy="68643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819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000" b="1" smtClean="0"/>
              <a:t>Проект «Алые паруса» создан для общения одарённых детей. Школьники могут публиковать на проекте свои творческие работы, вести блоги и общаться между собой на форумах.</a:t>
            </a:r>
            <a:br>
              <a:rPr lang="ru-RU" sz="2000" b="1" smtClean="0"/>
            </a:br>
            <a:endParaRPr lang="ru-RU" sz="2000" b="1" smtClean="0"/>
          </a:p>
        </p:txBody>
      </p:sp>
      <p:pic>
        <p:nvPicPr>
          <p:cNvPr id="921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85813" y="1571625"/>
            <a:ext cx="7715250" cy="50006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Спасибо за внимание!</a:t>
            </a:r>
          </a:p>
        </p:txBody>
      </p:sp>
      <p:pic>
        <p:nvPicPr>
          <p:cNvPr id="10243" name="Picture 2" descr="http://lisyonok.ucoz.ru/smilez_arbuz/MOI12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08200" y="1857375"/>
            <a:ext cx="4321175" cy="45307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275</TotalTime>
  <Words>204</Words>
  <Application>Microsoft Office PowerPoint</Application>
  <PresentationFormat>Экран (4:3)</PresentationFormat>
  <Paragraphs>15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Constantia</vt:lpstr>
      <vt:lpstr>Calibri</vt:lpstr>
      <vt:lpstr>Times New Roman</vt:lpstr>
      <vt:lpstr>Тема Office</vt:lpstr>
      <vt:lpstr>«                   Использование возможностей                             социальной сети                                            работников образования nsportal.ru               в контексте образовательной                           инициативы «Наша новая школа»</vt:lpstr>
      <vt:lpstr>«Следует поддерживать развитие сетевых педагогических сообществ, интерактивных методических кабинетов – словом, всего того,  что формирует профессиональную среду»  В.В.Путин</vt:lpstr>
      <vt:lpstr>"Nsportal.ru" - образовательная социальная сеть </vt:lpstr>
      <vt:lpstr>Возможности  nsportal.ru </vt:lpstr>
      <vt:lpstr>Слайд 5</vt:lpstr>
      <vt:lpstr>Слайд 6</vt:lpstr>
      <vt:lpstr>Слайд 7</vt:lpstr>
      <vt:lpstr>Проект «Алые паруса» создан для общения одарённых детей. Школьники могут публиковать на проекте свои творческие работы, вести блоги и общаться между собой на форумах. </vt:lpstr>
      <vt:lpstr>Спасибо за внимание!</vt:lpstr>
    </vt:vector>
  </TitlesOfParts>
  <Company>сош№10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Ученик</dc:creator>
  <cp:lastModifiedBy>Ученик</cp:lastModifiedBy>
  <cp:revision>49</cp:revision>
  <dcterms:created xsi:type="dcterms:W3CDTF">2001-12-31T20:28:42Z</dcterms:created>
  <dcterms:modified xsi:type="dcterms:W3CDTF">2002-01-01T01:21:59Z</dcterms:modified>
</cp:coreProperties>
</file>